
<file path=[Content_Types].xml><?xml version="1.0" encoding="utf-8"?>
<Types xmlns="http://schemas.openxmlformats.org/package/2006/content-types"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6"/>
  </p:notesMasterIdLst>
  <p:sldIdLst>
    <p:sldId id="256" r:id="rId4"/>
    <p:sldId id="276" r:id="rId5"/>
    <p:sldId id="260" r:id="rId7"/>
    <p:sldId id="273" r:id="rId8"/>
    <p:sldId id="262" r:id="rId9"/>
    <p:sldId id="270" r:id="rId10"/>
    <p:sldId id="272" r:id="rId11"/>
    <p:sldId id="265" r:id="rId12"/>
    <p:sldId id="266" r:id="rId13"/>
    <p:sldId id="274" r:id="rId14"/>
    <p:sldId id="268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483810881" name="WPS_1679281038" initials="W" lastIdx="1" clrIdx="2"/>
  <p:cmAuthor id="1" name="123" initials="1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6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255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3" Type="http://schemas.openxmlformats.org/officeDocument/2006/relationships/tags" Target="../tags/tag152.xml"/><Relationship Id="rId12" Type="http://schemas.openxmlformats.org/officeDocument/2006/relationships/tags" Target="../tags/tag151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多列图标配文_3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idx="16392" hasCustomPrompt="1"/>
            <p:custDataLst>
              <p:tags r:id="rId3"/>
            </p:custDataLst>
          </p:nvPr>
        </p:nvSpPr>
        <p:spPr>
          <a:xfrm>
            <a:off x="1473200" y="18034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609600" y="3581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609600" y="41402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0" name="图片占位符 9"/>
          <p:cNvSpPr>
            <a:spLocks noGrp="1"/>
          </p:cNvSpPr>
          <p:nvPr>
            <p:ph type="pic" idx="16393" hasCustomPrompt="1"/>
            <p:custDataLst>
              <p:tags r:id="rId6"/>
            </p:custDataLst>
          </p:nvPr>
        </p:nvSpPr>
        <p:spPr>
          <a:xfrm>
            <a:off x="5334000" y="18034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470400" y="3581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4470400" y="41402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4" hasCustomPrompt="1"/>
            <p:custDataLst>
              <p:tags r:id="rId9"/>
            </p:custDataLst>
          </p:nvPr>
        </p:nvSpPr>
        <p:spPr>
          <a:xfrm>
            <a:off x="9194800" y="18034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8331200" y="3581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331200" y="41402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 userDrawn="1">
            <p:custDataLst>
              <p:tags r:id="rId2"/>
            </p:custDataLst>
          </p:nvPr>
        </p:nvSpPr>
        <p:spPr>
          <a:xfrm>
            <a:off x="1" y="787400"/>
            <a:ext cx="11095355" cy="3505200"/>
          </a:xfrm>
          <a:custGeom>
            <a:avLst/>
            <a:gdLst>
              <a:gd name="connsiteX0" fmla="*/ 10131107 w 11095355"/>
              <a:gd name="connsiteY0" fmla="*/ 0 h 3505200"/>
              <a:gd name="connsiteX1" fmla="*/ 11095355 w 11095355"/>
              <a:gd name="connsiteY1" fmla="*/ 835025 h 3505200"/>
              <a:gd name="connsiteX2" fmla="*/ 11095355 w 11095355"/>
              <a:gd name="connsiteY2" fmla="*/ 3505200 h 3505200"/>
              <a:gd name="connsiteX3" fmla="*/ 0 w 11095355"/>
              <a:gd name="connsiteY3" fmla="*/ 180612 h 3505200"/>
              <a:gd name="connsiteX4" fmla="*/ 0 w 11095355"/>
              <a:gd name="connsiteY4" fmla="*/ 36392 h 3505200"/>
              <a:gd name="connsiteX0-1" fmla="*/ 0 w 11095355"/>
              <a:gd name="connsiteY0-2" fmla="*/ 180612 h 3505200"/>
              <a:gd name="connsiteX1-3" fmla="*/ 0 w 11095355"/>
              <a:gd name="connsiteY1-4" fmla="*/ 36392 h 3505200"/>
              <a:gd name="connsiteX2-5" fmla="*/ 10131107 w 11095355"/>
              <a:gd name="connsiteY2-6" fmla="*/ 0 h 3505200"/>
              <a:gd name="connsiteX3-7" fmla="*/ 11095355 w 11095355"/>
              <a:gd name="connsiteY3-8" fmla="*/ 835025 h 3505200"/>
              <a:gd name="connsiteX4-9" fmla="*/ 11095355 w 11095355"/>
              <a:gd name="connsiteY4-10" fmla="*/ 3505200 h 3505200"/>
              <a:gd name="connsiteX5" fmla="*/ 91440 w 11095355"/>
              <a:gd name="connsiteY5" fmla="*/ 272052 h 3505200"/>
              <a:gd name="connsiteX0-11" fmla="*/ 0 w 11095355"/>
              <a:gd name="connsiteY0-12" fmla="*/ 180612 h 3505200"/>
              <a:gd name="connsiteX1-13" fmla="*/ 0 w 11095355"/>
              <a:gd name="connsiteY1-14" fmla="*/ 36392 h 3505200"/>
              <a:gd name="connsiteX2-15" fmla="*/ 10131107 w 11095355"/>
              <a:gd name="connsiteY2-16" fmla="*/ 0 h 3505200"/>
              <a:gd name="connsiteX3-17" fmla="*/ 11095355 w 11095355"/>
              <a:gd name="connsiteY3-18" fmla="*/ 835025 h 3505200"/>
              <a:gd name="connsiteX4-19" fmla="*/ 11095355 w 11095355"/>
              <a:gd name="connsiteY4-20" fmla="*/ 3505200 h 3505200"/>
              <a:gd name="connsiteX0-21" fmla="*/ 0 w 11095355"/>
              <a:gd name="connsiteY0-22" fmla="*/ 36392 h 3505200"/>
              <a:gd name="connsiteX1-23" fmla="*/ 10131107 w 11095355"/>
              <a:gd name="connsiteY1-24" fmla="*/ 0 h 3505200"/>
              <a:gd name="connsiteX2-25" fmla="*/ 11095355 w 11095355"/>
              <a:gd name="connsiteY2-26" fmla="*/ 835025 h 3505200"/>
              <a:gd name="connsiteX3-27" fmla="*/ 11095355 w 11095355"/>
              <a:gd name="connsiteY3-28" fmla="*/ 3505200 h 350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095355" h="3505200">
                <a:moveTo>
                  <a:pt x="0" y="36392"/>
                </a:moveTo>
                <a:lnTo>
                  <a:pt x="10131107" y="0"/>
                </a:lnTo>
                <a:cubicBezTo>
                  <a:pt x="10663460" y="0"/>
                  <a:pt x="11095355" y="374015"/>
                  <a:pt x="11095355" y="835025"/>
                </a:cubicBezTo>
                <a:lnTo>
                  <a:pt x="11095355" y="3505200"/>
                </a:lnTo>
              </a:path>
            </a:pathLst>
          </a:custGeom>
          <a:noFill/>
          <a:ln w="31750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任意多边形: 形状 21"/>
          <p:cNvSpPr/>
          <p:nvPr userDrawn="1">
            <p:custDataLst>
              <p:tags r:id="rId3"/>
            </p:custDataLst>
          </p:nvPr>
        </p:nvSpPr>
        <p:spPr>
          <a:xfrm flipH="1" flipV="1">
            <a:off x="1096646" y="2565400"/>
            <a:ext cx="11095355" cy="3505200"/>
          </a:xfrm>
          <a:custGeom>
            <a:avLst/>
            <a:gdLst>
              <a:gd name="connsiteX0" fmla="*/ 11095355 w 11095355"/>
              <a:gd name="connsiteY0" fmla="*/ 3505200 h 3505200"/>
              <a:gd name="connsiteX1" fmla="*/ 0 w 11095355"/>
              <a:gd name="connsiteY1" fmla="*/ 180612 h 3505200"/>
              <a:gd name="connsiteX2" fmla="*/ 0 w 11095355"/>
              <a:gd name="connsiteY2" fmla="*/ 36392 h 3505200"/>
              <a:gd name="connsiteX3" fmla="*/ 10131107 w 11095355"/>
              <a:gd name="connsiteY3" fmla="*/ 0 h 3505200"/>
              <a:gd name="connsiteX4" fmla="*/ 11095355 w 11095355"/>
              <a:gd name="connsiteY4" fmla="*/ 835025 h 3505200"/>
              <a:gd name="connsiteX0-1" fmla="*/ 0 w 11095355"/>
              <a:gd name="connsiteY0-2" fmla="*/ 180612 h 3505200"/>
              <a:gd name="connsiteX1-3" fmla="*/ 0 w 11095355"/>
              <a:gd name="connsiteY1-4" fmla="*/ 36392 h 3505200"/>
              <a:gd name="connsiteX2-5" fmla="*/ 10131107 w 11095355"/>
              <a:gd name="connsiteY2-6" fmla="*/ 0 h 3505200"/>
              <a:gd name="connsiteX3-7" fmla="*/ 11095355 w 11095355"/>
              <a:gd name="connsiteY3-8" fmla="*/ 835025 h 3505200"/>
              <a:gd name="connsiteX4-9" fmla="*/ 11095355 w 11095355"/>
              <a:gd name="connsiteY4-10" fmla="*/ 3505200 h 3505200"/>
              <a:gd name="connsiteX5" fmla="*/ 91440 w 11095355"/>
              <a:gd name="connsiteY5" fmla="*/ 272052 h 3505200"/>
              <a:gd name="connsiteX0-11" fmla="*/ 0 w 11095355"/>
              <a:gd name="connsiteY0-12" fmla="*/ 180612 h 3505200"/>
              <a:gd name="connsiteX1-13" fmla="*/ 0 w 11095355"/>
              <a:gd name="connsiteY1-14" fmla="*/ 36392 h 3505200"/>
              <a:gd name="connsiteX2-15" fmla="*/ 10131107 w 11095355"/>
              <a:gd name="connsiteY2-16" fmla="*/ 0 h 3505200"/>
              <a:gd name="connsiteX3-17" fmla="*/ 11095355 w 11095355"/>
              <a:gd name="connsiteY3-18" fmla="*/ 835025 h 3505200"/>
              <a:gd name="connsiteX4-19" fmla="*/ 11095355 w 11095355"/>
              <a:gd name="connsiteY4-20" fmla="*/ 3505200 h 3505200"/>
              <a:gd name="connsiteX0-21" fmla="*/ 0 w 11095355"/>
              <a:gd name="connsiteY0-22" fmla="*/ 36392 h 3505200"/>
              <a:gd name="connsiteX1-23" fmla="*/ 10131107 w 11095355"/>
              <a:gd name="connsiteY1-24" fmla="*/ 0 h 3505200"/>
              <a:gd name="connsiteX2-25" fmla="*/ 11095355 w 11095355"/>
              <a:gd name="connsiteY2-26" fmla="*/ 835025 h 3505200"/>
              <a:gd name="connsiteX3-27" fmla="*/ 11095355 w 11095355"/>
              <a:gd name="connsiteY3-28" fmla="*/ 3505200 h 350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095355" h="3505200">
                <a:moveTo>
                  <a:pt x="0" y="36392"/>
                </a:moveTo>
                <a:lnTo>
                  <a:pt x="10131107" y="0"/>
                </a:lnTo>
                <a:cubicBezTo>
                  <a:pt x="10663460" y="0"/>
                  <a:pt x="11095355" y="374015"/>
                  <a:pt x="11095355" y="835025"/>
                </a:cubicBezTo>
                <a:lnTo>
                  <a:pt x="11095355" y="3505200"/>
                </a:lnTo>
              </a:path>
            </a:pathLst>
          </a:custGeom>
          <a:noFill/>
          <a:ln w="31750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>
            <p:custDataLst>
              <p:tags r:id="rId4"/>
            </p:custDataLst>
          </p:nvPr>
        </p:nvSpPr>
        <p:spPr>
          <a:xfrm flipH="1" flipV="1">
            <a:off x="10725150" y="4871720"/>
            <a:ext cx="295910" cy="6813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66" h="1073">
                <a:moveTo>
                  <a:pt x="420" y="0"/>
                </a:moveTo>
                <a:lnTo>
                  <a:pt x="420" y="202"/>
                </a:lnTo>
                <a:cubicBezTo>
                  <a:pt x="264" y="275"/>
                  <a:pt x="197" y="399"/>
                  <a:pt x="218" y="575"/>
                </a:cubicBezTo>
                <a:lnTo>
                  <a:pt x="466" y="575"/>
                </a:lnTo>
                <a:lnTo>
                  <a:pt x="466" y="1073"/>
                </a:lnTo>
                <a:lnTo>
                  <a:pt x="0" y="1073"/>
                </a:lnTo>
                <a:lnTo>
                  <a:pt x="0" y="529"/>
                </a:lnTo>
                <a:cubicBezTo>
                  <a:pt x="21" y="280"/>
                  <a:pt x="161" y="104"/>
                  <a:pt x="420" y="0"/>
                </a:cubicBezTo>
                <a:close/>
              </a:path>
            </a:pathLst>
          </a:custGeom>
          <a:solidFill>
            <a:schemeClr val="accent1"/>
          </a:solidFill>
          <a:effectLst/>
        </p:spPr>
        <p:txBody>
          <a:bodyPr wrap="square" rtlCol="0">
            <a:noAutofit/>
          </a:bodyPr>
          <a:lstStyle/>
          <a:p>
            <a:endParaRPr lang="en-US" altLang="zh-CN" sz="1990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12" name="文本框 11"/>
          <p:cNvSpPr txBox="1"/>
          <p:nvPr userDrawn="1">
            <p:custDataLst>
              <p:tags r:id="rId5"/>
            </p:custDataLst>
          </p:nvPr>
        </p:nvSpPr>
        <p:spPr>
          <a:xfrm flipH="1" flipV="1">
            <a:off x="11178540" y="4871720"/>
            <a:ext cx="286385" cy="6813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1" h="1073">
                <a:moveTo>
                  <a:pt x="420" y="0"/>
                </a:moveTo>
                <a:lnTo>
                  <a:pt x="420" y="202"/>
                </a:lnTo>
                <a:cubicBezTo>
                  <a:pt x="264" y="316"/>
                  <a:pt x="192" y="440"/>
                  <a:pt x="202" y="575"/>
                </a:cubicBezTo>
                <a:lnTo>
                  <a:pt x="451" y="575"/>
                </a:lnTo>
                <a:lnTo>
                  <a:pt x="451" y="1073"/>
                </a:lnTo>
                <a:lnTo>
                  <a:pt x="0" y="1073"/>
                </a:lnTo>
                <a:lnTo>
                  <a:pt x="0" y="544"/>
                </a:lnTo>
                <a:cubicBezTo>
                  <a:pt x="10" y="306"/>
                  <a:pt x="150" y="124"/>
                  <a:pt x="420" y="0"/>
                </a:cubicBezTo>
                <a:close/>
              </a:path>
            </a:pathLst>
          </a:custGeom>
          <a:solidFill>
            <a:schemeClr val="accent1"/>
          </a:solidFill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990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15" name="文本框 14"/>
          <p:cNvSpPr txBox="1"/>
          <p:nvPr userDrawn="1">
            <p:custDataLst>
              <p:tags r:id="rId6"/>
            </p:custDataLst>
          </p:nvPr>
        </p:nvSpPr>
        <p:spPr>
          <a:xfrm flipV="1">
            <a:off x="1170305" y="1399540"/>
            <a:ext cx="295910" cy="6813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66" h="1073">
                <a:moveTo>
                  <a:pt x="420" y="0"/>
                </a:moveTo>
                <a:lnTo>
                  <a:pt x="420" y="202"/>
                </a:lnTo>
                <a:cubicBezTo>
                  <a:pt x="264" y="275"/>
                  <a:pt x="197" y="399"/>
                  <a:pt x="218" y="575"/>
                </a:cubicBezTo>
                <a:lnTo>
                  <a:pt x="466" y="575"/>
                </a:lnTo>
                <a:lnTo>
                  <a:pt x="466" y="1073"/>
                </a:lnTo>
                <a:lnTo>
                  <a:pt x="0" y="1073"/>
                </a:lnTo>
                <a:lnTo>
                  <a:pt x="0" y="529"/>
                </a:lnTo>
                <a:cubicBezTo>
                  <a:pt x="21" y="280"/>
                  <a:pt x="161" y="104"/>
                  <a:pt x="420" y="0"/>
                </a:cubicBezTo>
                <a:close/>
              </a:path>
            </a:pathLst>
          </a:custGeom>
          <a:solidFill>
            <a:schemeClr val="accent1"/>
          </a:solidFill>
          <a:effectLst/>
        </p:spPr>
        <p:txBody>
          <a:bodyPr wrap="square" rtlCol="0">
            <a:noAutofit/>
          </a:bodyPr>
          <a:lstStyle/>
          <a:p>
            <a:endParaRPr lang="en-US" altLang="zh-CN" sz="19900">
              <a:solidFill>
                <a:schemeClr val="bg1">
                  <a:alpha val="6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7"/>
            </p:custDataLst>
          </p:nvPr>
        </p:nvSpPr>
        <p:spPr>
          <a:xfrm flipV="1">
            <a:off x="726440" y="1399540"/>
            <a:ext cx="286385" cy="6813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1" h="1073">
                <a:moveTo>
                  <a:pt x="420" y="0"/>
                </a:moveTo>
                <a:lnTo>
                  <a:pt x="420" y="202"/>
                </a:lnTo>
                <a:cubicBezTo>
                  <a:pt x="264" y="316"/>
                  <a:pt x="192" y="440"/>
                  <a:pt x="202" y="575"/>
                </a:cubicBezTo>
                <a:lnTo>
                  <a:pt x="451" y="575"/>
                </a:lnTo>
                <a:lnTo>
                  <a:pt x="451" y="1073"/>
                </a:lnTo>
                <a:lnTo>
                  <a:pt x="0" y="1073"/>
                </a:lnTo>
                <a:lnTo>
                  <a:pt x="0" y="544"/>
                </a:lnTo>
                <a:cubicBezTo>
                  <a:pt x="10" y="306"/>
                  <a:pt x="150" y="124"/>
                  <a:pt x="420" y="0"/>
                </a:cubicBezTo>
                <a:close/>
              </a:path>
            </a:pathLst>
          </a:custGeom>
          <a:solidFill>
            <a:schemeClr val="accent1"/>
          </a:solidFill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9900">
              <a:solidFill>
                <a:schemeClr val="bg1">
                  <a:alpha val="6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1506220" y="2680335"/>
            <a:ext cx="9180195" cy="1697990"/>
          </a:xfrm>
        </p:spPr>
        <p:txBody>
          <a:bodyPr wrap="square" anchor="t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2470800" y="1926000"/>
            <a:ext cx="7250400" cy="460800"/>
          </a:xfrm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3936000" y="4680000"/>
            <a:ext cx="4320000" cy="504000"/>
          </a:xfrm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/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3" name="任意多边形 55"/>
          <p:cNvSpPr/>
          <p:nvPr userDrawn="1">
            <p:custDataLst>
              <p:tags r:id="rId5"/>
            </p:custDataLst>
          </p:nvPr>
        </p:nvSpPr>
        <p:spPr>
          <a:xfrm>
            <a:off x="808355" y="2261235"/>
            <a:ext cx="923290" cy="1787525"/>
          </a:xfrm>
          <a:custGeom>
            <a:avLst/>
            <a:gdLst>
              <a:gd name="connsiteX0" fmla="*/ 6 w 1454"/>
              <a:gd name="connsiteY0" fmla="*/ 2815 h 2815"/>
              <a:gd name="connsiteX1" fmla="*/ 0 w 1454"/>
              <a:gd name="connsiteY1" fmla="*/ 345 h 2815"/>
              <a:gd name="connsiteX2" fmla="*/ 310 w 1454"/>
              <a:gd name="connsiteY2" fmla="*/ 0 h 2815"/>
              <a:gd name="connsiteX3" fmla="*/ 1454 w 1454"/>
              <a:gd name="connsiteY3" fmla="*/ 9 h 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4" h="2815">
                <a:moveTo>
                  <a:pt x="6" y="2815"/>
                </a:moveTo>
                <a:lnTo>
                  <a:pt x="0" y="345"/>
                </a:lnTo>
                <a:cubicBezTo>
                  <a:pt x="0" y="154"/>
                  <a:pt x="138" y="0"/>
                  <a:pt x="310" y="0"/>
                </a:cubicBezTo>
                <a:lnTo>
                  <a:pt x="1454" y="9"/>
                </a:lnTo>
              </a:path>
            </a:pathLst>
          </a:custGeom>
          <a:noFill/>
          <a:ln w="19050"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6"/>
            </p:custDataLst>
          </p:nvPr>
        </p:nvSpPr>
        <p:spPr>
          <a:xfrm flipH="1" flipV="1">
            <a:off x="3881120" y="2251710"/>
            <a:ext cx="158750" cy="3968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66" h="1073">
                <a:moveTo>
                  <a:pt x="420" y="0"/>
                </a:moveTo>
                <a:lnTo>
                  <a:pt x="420" y="202"/>
                </a:lnTo>
                <a:cubicBezTo>
                  <a:pt x="264" y="275"/>
                  <a:pt x="197" y="399"/>
                  <a:pt x="218" y="575"/>
                </a:cubicBezTo>
                <a:lnTo>
                  <a:pt x="466" y="575"/>
                </a:lnTo>
                <a:lnTo>
                  <a:pt x="466" y="1073"/>
                </a:lnTo>
                <a:lnTo>
                  <a:pt x="0" y="1073"/>
                </a:lnTo>
                <a:lnTo>
                  <a:pt x="0" y="529"/>
                </a:lnTo>
                <a:cubicBezTo>
                  <a:pt x="21" y="280"/>
                  <a:pt x="161" y="104"/>
                  <a:pt x="420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effectLst/>
        </p:spPr>
        <p:txBody>
          <a:bodyPr wrap="square" rtlCol="0">
            <a:noAutofit/>
          </a:bodyPr>
          <a:lstStyle/>
          <a:p>
            <a:endParaRPr lang="en-US" altLang="zh-CN" sz="19900">
              <a:solidFill>
                <a:schemeClr val="bg1">
                  <a:alpha val="6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7"/>
            </p:custDataLst>
          </p:nvPr>
        </p:nvSpPr>
        <p:spPr>
          <a:xfrm flipH="1" flipV="1">
            <a:off x="4123690" y="2251710"/>
            <a:ext cx="153670" cy="3968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1" h="1073">
                <a:moveTo>
                  <a:pt x="420" y="0"/>
                </a:moveTo>
                <a:lnTo>
                  <a:pt x="420" y="202"/>
                </a:lnTo>
                <a:cubicBezTo>
                  <a:pt x="264" y="316"/>
                  <a:pt x="192" y="440"/>
                  <a:pt x="202" y="575"/>
                </a:cubicBezTo>
                <a:lnTo>
                  <a:pt x="451" y="575"/>
                </a:lnTo>
                <a:lnTo>
                  <a:pt x="451" y="1073"/>
                </a:lnTo>
                <a:lnTo>
                  <a:pt x="0" y="1073"/>
                </a:lnTo>
                <a:lnTo>
                  <a:pt x="0" y="544"/>
                </a:lnTo>
                <a:cubicBezTo>
                  <a:pt x="10" y="306"/>
                  <a:pt x="150" y="124"/>
                  <a:pt x="420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9900">
              <a:solidFill>
                <a:schemeClr val="bg1">
                  <a:alpha val="6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8"/>
            </p:custDataLst>
          </p:nvPr>
        </p:nvSpPr>
        <p:spPr>
          <a:xfrm flipV="1">
            <a:off x="878205" y="4321810"/>
            <a:ext cx="158750" cy="3968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66" h="1073">
                <a:moveTo>
                  <a:pt x="420" y="0"/>
                </a:moveTo>
                <a:lnTo>
                  <a:pt x="420" y="202"/>
                </a:lnTo>
                <a:cubicBezTo>
                  <a:pt x="264" y="275"/>
                  <a:pt x="197" y="399"/>
                  <a:pt x="218" y="575"/>
                </a:cubicBezTo>
                <a:lnTo>
                  <a:pt x="466" y="575"/>
                </a:lnTo>
                <a:lnTo>
                  <a:pt x="466" y="1073"/>
                </a:lnTo>
                <a:lnTo>
                  <a:pt x="0" y="1073"/>
                </a:lnTo>
                <a:lnTo>
                  <a:pt x="0" y="529"/>
                </a:lnTo>
                <a:cubicBezTo>
                  <a:pt x="21" y="280"/>
                  <a:pt x="161" y="104"/>
                  <a:pt x="420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effectLst/>
        </p:spPr>
        <p:txBody>
          <a:bodyPr wrap="square" rtlCol="0">
            <a:noAutofit/>
          </a:bodyPr>
          <a:lstStyle/>
          <a:p>
            <a:endParaRPr lang="en-US" altLang="zh-CN" sz="1990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12" name="文本框 11"/>
          <p:cNvSpPr txBox="1"/>
          <p:nvPr userDrawn="1">
            <p:custDataLst>
              <p:tags r:id="rId9"/>
            </p:custDataLst>
          </p:nvPr>
        </p:nvSpPr>
        <p:spPr>
          <a:xfrm flipV="1">
            <a:off x="640715" y="4321810"/>
            <a:ext cx="153670" cy="3968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1" h="1073">
                <a:moveTo>
                  <a:pt x="420" y="0"/>
                </a:moveTo>
                <a:lnTo>
                  <a:pt x="420" y="202"/>
                </a:lnTo>
                <a:cubicBezTo>
                  <a:pt x="264" y="316"/>
                  <a:pt x="192" y="440"/>
                  <a:pt x="202" y="575"/>
                </a:cubicBezTo>
                <a:lnTo>
                  <a:pt x="451" y="575"/>
                </a:lnTo>
                <a:lnTo>
                  <a:pt x="451" y="1073"/>
                </a:lnTo>
                <a:lnTo>
                  <a:pt x="0" y="1073"/>
                </a:lnTo>
                <a:lnTo>
                  <a:pt x="0" y="544"/>
                </a:lnTo>
                <a:cubicBezTo>
                  <a:pt x="10" y="306"/>
                  <a:pt x="150" y="124"/>
                  <a:pt x="420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990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13" name="任意多边形 1"/>
          <p:cNvSpPr/>
          <p:nvPr userDrawn="1">
            <p:custDataLst>
              <p:tags r:id="rId10"/>
            </p:custDataLst>
          </p:nvPr>
        </p:nvSpPr>
        <p:spPr>
          <a:xfrm flipH="1" flipV="1">
            <a:off x="3160395" y="2931160"/>
            <a:ext cx="922655" cy="1788795"/>
          </a:xfrm>
          <a:custGeom>
            <a:avLst/>
            <a:gdLst>
              <a:gd name="connsiteX0" fmla="*/ 6 w 1453"/>
              <a:gd name="connsiteY0" fmla="*/ 2817 h 2817"/>
              <a:gd name="connsiteX1" fmla="*/ 0 w 1453"/>
              <a:gd name="connsiteY1" fmla="*/ 347 h 2817"/>
              <a:gd name="connsiteX2" fmla="*/ 310 w 1453"/>
              <a:gd name="connsiteY2" fmla="*/ 2 h 2817"/>
              <a:gd name="connsiteX3" fmla="*/ 1453 w 1453"/>
              <a:gd name="connsiteY3" fmla="*/ 0 h 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3" h="2817">
                <a:moveTo>
                  <a:pt x="6" y="2817"/>
                </a:moveTo>
                <a:lnTo>
                  <a:pt x="0" y="347"/>
                </a:lnTo>
                <a:cubicBezTo>
                  <a:pt x="0" y="156"/>
                  <a:pt x="138" y="2"/>
                  <a:pt x="310" y="2"/>
                </a:cubicBezTo>
                <a:lnTo>
                  <a:pt x="1453" y="0"/>
                </a:lnTo>
              </a:path>
            </a:pathLst>
          </a:custGeom>
          <a:noFill/>
          <a:ln w="19050"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1404000" y="2628000"/>
            <a:ext cx="2134800" cy="921600"/>
          </a:xfrm>
        </p:spPr>
        <p:txBody>
          <a:bodyPr wrap="square" anchor="ctr">
            <a:normAutofit/>
          </a:bodyPr>
          <a:lstStyle>
            <a:lvl1pPr algn="ctr">
              <a:defRPr sz="54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 userDrawn="1">
            <p:custDataLst>
              <p:tags r:id="rId5"/>
            </p:custDataLst>
          </p:nvPr>
        </p:nvSpPr>
        <p:spPr>
          <a:xfrm flipH="1" flipV="1">
            <a:off x="4109085" y="4247515"/>
            <a:ext cx="144145" cy="3606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66" h="1073">
                <a:moveTo>
                  <a:pt x="420" y="0"/>
                </a:moveTo>
                <a:lnTo>
                  <a:pt x="420" y="202"/>
                </a:lnTo>
                <a:cubicBezTo>
                  <a:pt x="264" y="275"/>
                  <a:pt x="197" y="399"/>
                  <a:pt x="218" y="575"/>
                </a:cubicBezTo>
                <a:lnTo>
                  <a:pt x="466" y="575"/>
                </a:lnTo>
                <a:lnTo>
                  <a:pt x="466" y="1073"/>
                </a:lnTo>
                <a:lnTo>
                  <a:pt x="0" y="1073"/>
                </a:lnTo>
                <a:lnTo>
                  <a:pt x="0" y="529"/>
                </a:lnTo>
                <a:cubicBezTo>
                  <a:pt x="21" y="280"/>
                  <a:pt x="161" y="104"/>
                  <a:pt x="420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effectLst/>
        </p:spPr>
        <p:txBody>
          <a:bodyPr wrap="square" rtlCol="0">
            <a:noAutofit/>
          </a:bodyPr>
          <a:lstStyle/>
          <a:p>
            <a:endParaRPr lang="en-US" altLang="zh-CN" sz="1990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 flipH="1" flipV="1">
            <a:off x="4330065" y="4247515"/>
            <a:ext cx="139065" cy="3606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1" h="1073">
                <a:moveTo>
                  <a:pt x="420" y="0"/>
                </a:moveTo>
                <a:lnTo>
                  <a:pt x="420" y="202"/>
                </a:lnTo>
                <a:cubicBezTo>
                  <a:pt x="264" y="316"/>
                  <a:pt x="192" y="440"/>
                  <a:pt x="202" y="575"/>
                </a:cubicBezTo>
                <a:lnTo>
                  <a:pt x="451" y="575"/>
                </a:lnTo>
                <a:lnTo>
                  <a:pt x="451" y="1073"/>
                </a:lnTo>
                <a:lnTo>
                  <a:pt x="0" y="1073"/>
                </a:lnTo>
                <a:lnTo>
                  <a:pt x="0" y="544"/>
                </a:lnTo>
                <a:cubicBezTo>
                  <a:pt x="10" y="306"/>
                  <a:pt x="150" y="124"/>
                  <a:pt x="420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990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12" name="文本框 11"/>
          <p:cNvSpPr txBox="1"/>
          <p:nvPr userDrawn="1">
            <p:custDataLst>
              <p:tags r:id="rId7"/>
            </p:custDataLst>
          </p:nvPr>
        </p:nvSpPr>
        <p:spPr>
          <a:xfrm flipV="1">
            <a:off x="1392555" y="2370455"/>
            <a:ext cx="144145" cy="3606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66" h="1073">
                <a:moveTo>
                  <a:pt x="420" y="0"/>
                </a:moveTo>
                <a:lnTo>
                  <a:pt x="420" y="202"/>
                </a:lnTo>
                <a:cubicBezTo>
                  <a:pt x="264" y="275"/>
                  <a:pt x="197" y="399"/>
                  <a:pt x="218" y="575"/>
                </a:cubicBezTo>
                <a:lnTo>
                  <a:pt x="466" y="575"/>
                </a:lnTo>
                <a:lnTo>
                  <a:pt x="466" y="1073"/>
                </a:lnTo>
                <a:lnTo>
                  <a:pt x="0" y="1073"/>
                </a:lnTo>
                <a:lnTo>
                  <a:pt x="0" y="529"/>
                </a:lnTo>
                <a:cubicBezTo>
                  <a:pt x="21" y="280"/>
                  <a:pt x="161" y="104"/>
                  <a:pt x="420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effectLst/>
        </p:spPr>
        <p:txBody>
          <a:bodyPr wrap="square" rtlCol="0">
            <a:noAutofit/>
          </a:bodyPr>
          <a:lstStyle/>
          <a:p>
            <a:endParaRPr lang="en-US" altLang="zh-CN" sz="19900">
              <a:solidFill>
                <a:schemeClr val="bg1">
                  <a:alpha val="6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8"/>
            </p:custDataLst>
          </p:nvPr>
        </p:nvSpPr>
        <p:spPr>
          <a:xfrm flipV="1">
            <a:off x="1176655" y="2370455"/>
            <a:ext cx="139065" cy="3606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1" h="1073">
                <a:moveTo>
                  <a:pt x="420" y="0"/>
                </a:moveTo>
                <a:lnTo>
                  <a:pt x="420" y="202"/>
                </a:lnTo>
                <a:cubicBezTo>
                  <a:pt x="264" y="316"/>
                  <a:pt x="192" y="440"/>
                  <a:pt x="202" y="575"/>
                </a:cubicBezTo>
                <a:lnTo>
                  <a:pt x="451" y="575"/>
                </a:lnTo>
                <a:lnTo>
                  <a:pt x="451" y="1073"/>
                </a:lnTo>
                <a:lnTo>
                  <a:pt x="0" y="1073"/>
                </a:lnTo>
                <a:lnTo>
                  <a:pt x="0" y="544"/>
                </a:lnTo>
                <a:cubicBezTo>
                  <a:pt x="10" y="306"/>
                  <a:pt x="150" y="124"/>
                  <a:pt x="420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9900">
              <a:solidFill>
                <a:schemeClr val="bg1">
                  <a:alpha val="6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9"/>
            </p:custDataLst>
          </p:nvPr>
        </p:nvSpPr>
        <p:spPr>
          <a:xfrm flipH="1" flipV="1">
            <a:off x="0" y="1924050"/>
            <a:ext cx="4290514" cy="1822450"/>
          </a:xfrm>
          <a:custGeom>
            <a:avLst/>
            <a:gdLst>
              <a:gd name="connsiteX0" fmla="*/ 336550 w 4290514"/>
              <a:gd name="connsiteY0" fmla="*/ 1822450 h 1822450"/>
              <a:gd name="connsiteX1" fmla="*/ 635 w 4290514"/>
              <a:gd name="connsiteY1" fmla="*/ 1486535 h 1822450"/>
              <a:gd name="connsiteX2" fmla="*/ 0 w 4290514"/>
              <a:gd name="connsiteY2" fmla="*/ 0 h 1822450"/>
              <a:gd name="connsiteX3" fmla="*/ 4290514 w 4290514"/>
              <a:gd name="connsiteY3" fmla="*/ 619124 h 1822450"/>
              <a:gd name="connsiteX4" fmla="*/ 4290514 w 4290514"/>
              <a:gd name="connsiteY4" fmla="*/ 1819576 h 1822450"/>
              <a:gd name="connsiteX0-1" fmla="*/ 4290514 w 4381954"/>
              <a:gd name="connsiteY0-2" fmla="*/ 619124 h 1822450"/>
              <a:gd name="connsiteX1-3" fmla="*/ 4290514 w 4381954"/>
              <a:gd name="connsiteY1-4" fmla="*/ 1819576 h 1822450"/>
              <a:gd name="connsiteX2-5" fmla="*/ 336550 w 4381954"/>
              <a:gd name="connsiteY2-6" fmla="*/ 1822450 h 1822450"/>
              <a:gd name="connsiteX3-7" fmla="*/ 635 w 4381954"/>
              <a:gd name="connsiteY3-8" fmla="*/ 1486535 h 1822450"/>
              <a:gd name="connsiteX4-9" fmla="*/ 0 w 4381954"/>
              <a:gd name="connsiteY4-10" fmla="*/ 0 h 1822450"/>
              <a:gd name="connsiteX5" fmla="*/ 4381954 w 4381954"/>
              <a:gd name="connsiteY5" fmla="*/ 710564 h 1822450"/>
              <a:gd name="connsiteX0-11" fmla="*/ 4290514 w 4290514"/>
              <a:gd name="connsiteY0-12" fmla="*/ 619124 h 1822450"/>
              <a:gd name="connsiteX1-13" fmla="*/ 4290514 w 4290514"/>
              <a:gd name="connsiteY1-14" fmla="*/ 1819576 h 1822450"/>
              <a:gd name="connsiteX2-15" fmla="*/ 336550 w 4290514"/>
              <a:gd name="connsiteY2-16" fmla="*/ 1822450 h 1822450"/>
              <a:gd name="connsiteX3-17" fmla="*/ 635 w 4290514"/>
              <a:gd name="connsiteY3-18" fmla="*/ 1486535 h 1822450"/>
              <a:gd name="connsiteX4-19" fmla="*/ 0 w 4290514"/>
              <a:gd name="connsiteY4-20" fmla="*/ 0 h 1822450"/>
              <a:gd name="connsiteX0-21" fmla="*/ 4290514 w 4290514"/>
              <a:gd name="connsiteY0-22" fmla="*/ 1819576 h 1822450"/>
              <a:gd name="connsiteX1-23" fmla="*/ 336550 w 4290514"/>
              <a:gd name="connsiteY1-24" fmla="*/ 1822450 h 1822450"/>
              <a:gd name="connsiteX2-25" fmla="*/ 635 w 4290514"/>
              <a:gd name="connsiteY2-26" fmla="*/ 1486535 h 1822450"/>
              <a:gd name="connsiteX3-27" fmla="*/ 0 w 4290514"/>
              <a:gd name="connsiteY3-28" fmla="*/ 0 h 18224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290514" h="1822450">
                <a:moveTo>
                  <a:pt x="4290514" y="1819576"/>
                </a:moveTo>
                <a:lnTo>
                  <a:pt x="336550" y="1822450"/>
                </a:lnTo>
                <a:cubicBezTo>
                  <a:pt x="151130" y="1822450"/>
                  <a:pt x="635" y="1671955"/>
                  <a:pt x="635" y="1486535"/>
                </a:cubicBezTo>
                <a:cubicBezTo>
                  <a:pt x="423" y="991023"/>
                  <a:pt x="212" y="495512"/>
                  <a:pt x="0" y="0"/>
                </a:cubicBezTo>
              </a:path>
            </a:pathLst>
          </a:custGeom>
          <a:noFill/>
          <a:ln w="19050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/>
          </a:p>
        </p:txBody>
      </p:sp>
      <p:sp>
        <p:nvSpPr>
          <p:cNvPr id="19" name="任意多边形: 形状 18"/>
          <p:cNvSpPr/>
          <p:nvPr userDrawn="1">
            <p:custDataLst>
              <p:tags r:id="rId10"/>
            </p:custDataLst>
          </p:nvPr>
        </p:nvSpPr>
        <p:spPr>
          <a:xfrm>
            <a:off x="1336676" y="3125470"/>
            <a:ext cx="10855325" cy="1822450"/>
          </a:xfrm>
          <a:custGeom>
            <a:avLst/>
            <a:gdLst>
              <a:gd name="connsiteX0" fmla="*/ 0 w 10855325"/>
              <a:gd name="connsiteY0" fmla="*/ 0 h 1822450"/>
              <a:gd name="connsiteX1" fmla="*/ 10855325 w 10855325"/>
              <a:gd name="connsiteY1" fmla="*/ 1566432 h 1822450"/>
              <a:gd name="connsiteX2" fmla="*/ 10855325 w 10855325"/>
              <a:gd name="connsiteY2" fmla="*/ 1814805 h 1822450"/>
              <a:gd name="connsiteX3" fmla="*/ 336550 w 10855325"/>
              <a:gd name="connsiteY3" fmla="*/ 1822450 h 1822450"/>
              <a:gd name="connsiteX4" fmla="*/ 635 w 10855325"/>
              <a:gd name="connsiteY4" fmla="*/ 1486535 h 1822450"/>
              <a:gd name="connsiteX0-1" fmla="*/ 10855325 w 10946765"/>
              <a:gd name="connsiteY0-2" fmla="*/ 1566432 h 1822450"/>
              <a:gd name="connsiteX1-3" fmla="*/ 10855325 w 10946765"/>
              <a:gd name="connsiteY1-4" fmla="*/ 1814805 h 1822450"/>
              <a:gd name="connsiteX2-5" fmla="*/ 336550 w 10946765"/>
              <a:gd name="connsiteY2-6" fmla="*/ 1822450 h 1822450"/>
              <a:gd name="connsiteX3-7" fmla="*/ 635 w 10946765"/>
              <a:gd name="connsiteY3-8" fmla="*/ 1486535 h 1822450"/>
              <a:gd name="connsiteX4-9" fmla="*/ 0 w 10946765"/>
              <a:gd name="connsiteY4-10" fmla="*/ 0 h 1822450"/>
              <a:gd name="connsiteX5" fmla="*/ 10946765 w 10946765"/>
              <a:gd name="connsiteY5" fmla="*/ 1657872 h 1822450"/>
              <a:gd name="connsiteX0-11" fmla="*/ 10855325 w 10855325"/>
              <a:gd name="connsiteY0-12" fmla="*/ 1566432 h 1822450"/>
              <a:gd name="connsiteX1-13" fmla="*/ 10855325 w 10855325"/>
              <a:gd name="connsiteY1-14" fmla="*/ 1814805 h 1822450"/>
              <a:gd name="connsiteX2-15" fmla="*/ 336550 w 10855325"/>
              <a:gd name="connsiteY2-16" fmla="*/ 1822450 h 1822450"/>
              <a:gd name="connsiteX3-17" fmla="*/ 635 w 10855325"/>
              <a:gd name="connsiteY3-18" fmla="*/ 1486535 h 1822450"/>
              <a:gd name="connsiteX4-19" fmla="*/ 0 w 10855325"/>
              <a:gd name="connsiteY4-20" fmla="*/ 0 h 1822450"/>
              <a:gd name="connsiteX0-21" fmla="*/ 10855325 w 10855325"/>
              <a:gd name="connsiteY0-22" fmla="*/ 1814805 h 1822450"/>
              <a:gd name="connsiteX1-23" fmla="*/ 336550 w 10855325"/>
              <a:gd name="connsiteY1-24" fmla="*/ 1822450 h 1822450"/>
              <a:gd name="connsiteX2-25" fmla="*/ 635 w 10855325"/>
              <a:gd name="connsiteY2-26" fmla="*/ 1486535 h 1822450"/>
              <a:gd name="connsiteX3-27" fmla="*/ 0 w 10855325"/>
              <a:gd name="connsiteY3-28" fmla="*/ 0 h 18224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855325" h="1822450">
                <a:moveTo>
                  <a:pt x="10855325" y="1814805"/>
                </a:moveTo>
                <a:lnTo>
                  <a:pt x="336550" y="1822450"/>
                </a:lnTo>
                <a:cubicBezTo>
                  <a:pt x="151130" y="1822450"/>
                  <a:pt x="635" y="1671955"/>
                  <a:pt x="635" y="1486535"/>
                </a:cubicBezTo>
                <a:cubicBezTo>
                  <a:pt x="423" y="991023"/>
                  <a:pt x="212" y="495512"/>
                  <a:pt x="0" y="0"/>
                </a:cubicBezTo>
              </a:path>
            </a:pathLst>
          </a:custGeom>
          <a:noFill/>
          <a:ln w="19050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616000" y="2412000"/>
            <a:ext cx="6004800" cy="1936800"/>
          </a:xfrm>
        </p:spPr>
        <p:txBody>
          <a:bodyPr wrap="square" anchor="ctr">
            <a:normAutofit/>
          </a:bodyPr>
          <a:lstStyle>
            <a:lvl1pPr algn="l">
              <a:defRPr sz="5400">
                <a:solidFill>
                  <a:schemeClr val="tx1">
                    <a:alpha val="8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1278000" y="2340000"/>
            <a:ext cx="3060000" cy="2361600"/>
          </a:xfrm>
        </p:spPr>
        <p:txBody>
          <a:bodyPr wrap="none" bIns="252000" anchor="ctr">
            <a:normAutofit/>
          </a:bodyPr>
          <a:lstStyle>
            <a:lvl1pPr marL="0" indent="0" algn="ctr">
              <a:buNone/>
              <a:defRPr sz="10000" b="1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: 形状 28"/>
          <p:cNvSpPr/>
          <p:nvPr userDrawn="1">
            <p:custDataLst>
              <p:tags r:id="rId2"/>
            </p:custDataLst>
          </p:nvPr>
        </p:nvSpPr>
        <p:spPr>
          <a:xfrm>
            <a:off x="1" y="787400"/>
            <a:ext cx="11095355" cy="3505200"/>
          </a:xfrm>
          <a:custGeom>
            <a:avLst/>
            <a:gdLst>
              <a:gd name="connsiteX0" fmla="*/ 10131107 w 11095355"/>
              <a:gd name="connsiteY0" fmla="*/ 0 h 3505200"/>
              <a:gd name="connsiteX1" fmla="*/ 11095355 w 11095355"/>
              <a:gd name="connsiteY1" fmla="*/ 835025 h 3505200"/>
              <a:gd name="connsiteX2" fmla="*/ 11095355 w 11095355"/>
              <a:gd name="connsiteY2" fmla="*/ 3505200 h 3505200"/>
              <a:gd name="connsiteX3" fmla="*/ 0 w 11095355"/>
              <a:gd name="connsiteY3" fmla="*/ 180612 h 3505200"/>
              <a:gd name="connsiteX4" fmla="*/ 0 w 11095355"/>
              <a:gd name="connsiteY4" fmla="*/ 36392 h 3505200"/>
              <a:gd name="connsiteX0-1" fmla="*/ 0 w 11095355"/>
              <a:gd name="connsiteY0-2" fmla="*/ 180612 h 3505200"/>
              <a:gd name="connsiteX1-3" fmla="*/ 0 w 11095355"/>
              <a:gd name="connsiteY1-4" fmla="*/ 36392 h 3505200"/>
              <a:gd name="connsiteX2-5" fmla="*/ 10131107 w 11095355"/>
              <a:gd name="connsiteY2-6" fmla="*/ 0 h 3505200"/>
              <a:gd name="connsiteX3-7" fmla="*/ 11095355 w 11095355"/>
              <a:gd name="connsiteY3-8" fmla="*/ 835025 h 3505200"/>
              <a:gd name="connsiteX4-9" fmla="*/ 11095355 w 11095355"/>
              <a:gd name="connsiteY4-10" fmla="*/ 3505200 h 3505200"/>
              <a:gd name="connsiteX5" fmla="*/ 91440 w 11095355"/>
              <a:gd name="connsiteY5" fmla="*/ 272052 h 3505200"/>
              <a:gd name="connsiteX0-11" fmla="*/ 0 w 11095355"/>
              <a:gd name="connsiteY0-12" fmla="*/ 180612 h 3505200"/>
              <a:gd name="connsiteX1-13" fmla="*/ 0 w 11095355"/>
              <a:gd name="connsiteY1-14" fmla="*/ 36392 h 3505200"/>
              <a:gd name="connsiteX2-15" fmla="*/ 10131107 w 11095355"/>
              <a:gd name="connsiteY2-16" fmla="*/ 0 h 3505200"/>
              <a:gd name="connsiteX3-17" fmla="*/ 11095355 w 11095355"/>
              <a:gd name="connsiteY3-18" fmla="*/ 835025 h 3505200"/>
              <a:gd name="connsiteX4-19" fmla="*/ 11095355 w 11095355"/>
              <a:gd name="connsiteY4-20" fmla="*/ 3505200 h 3505200"/>
              <a:gd name="connsiteX0-21" fmla="*/ 0 w 11095355"/>
              <a:gd name="connsiteY0-22" fmla="*/ 36392 h 3505200"/>
              <a:gd name="connsiteX1-23" fmla="*/ 10131107 w 11095355"/>
              <a:gd name="connsiteY1-24" fmla="*/ 0 h 3505200"/>
              <a:gd name="connsiteX2-25" fmla="*/ 11095355 w 11095355"/>
              <a:gd name="connsiteY2-26" fmla="*/ 835025 h 3505200"/>
              <a:gd name="connsiteX3-27" fmla="*/ 11095355 w 11095355"/>
              <a:gd name="connsiteY3-28" fmla="*/ 3505200 h 350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095355" h="3505200">
                <a:moveTo>
                  <a:pt x="0" y="36392"/>
                </a:moveTo>
                <a:lnTo>
                  <a:pt x="10131107" y="0"/>
                </a:lnTo>
                <a:cubicBezTo>
                  <a:pt x="10663460" y="0"/>
                  <a:pt x="11095355" y="374015"/>
                  <a:pt x="11095355" y="835025"/>
                </a:cubicBezTo>
                <a:lnTo>
                  <a:pt x="11095355" y="3505200"/>
                </a:lnTo>
              </a:path>
            </a:pathLst>
          </a:custGeom>
          <a:noFill/>
          <a:ln w="31750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3"/>
            </p:custDataLst>
          </p:nvPr>
        </p:nvSpPr>
        <p:spPr>
          <a:xfrm flipH="1" flipV="1">
            <a:off x="1096646" y="2565400"/>
            <a:ext cx="11095355" cy="3505200"/>
          </a:xfrm>
          <a:custGeom>
            <a:avLst/>
            <a:gdLst>
              <a:gd name="connsiteX0" fmla="*/ 11095355 w 11095355"/>
              <a:gd name="connsiteY0" fmla="*/ 3505200 h 3505200"/>
              <a:gd name="connsiteX1" fmla="*/ 0 w 11095355"/>
              <a:gd name="connsiteY1" fmla="*/ 180612 h 3505200"/>
              <a:gd name="connsiteX2" fmla="*/ 0 w 11095355"/>
              <a:gd name="connsiteY2" fmla="*/ 36392 h 3505200"/>
              <a:gd name="connsiteX3" fmla="*/ 10131107 w 11095355"/>
              <a:gd name="connsiteY3" fmla="*/ 0 h 3505200"/>
              <a:gd name="connsiteX4" fmla="*/ 11095355 w 11095355"/>
              <a:gd name="connsiteY4" fmla="*/ 835025 h 3505200"/>
              <a:gd name="connsiteX0-1" fmla="*/ 0 w 11095355"/>
              <a:gd name="connsiteY0-2" fmla="*/ 180612 h 3505200"/>
              <a:gd name="connsiteX1-3" fmla="*/ 0 w 11095355"/>
              <a:gd name="connsiteY1-4" fmla="*/ 36392 h 3505200"/>
              <a:gd name="connsiteX2-5" fmla="*/ 10131107 w 11095355"/>
              <a:gd name="connsiteY2-6" fmla="*/ 0 h 3505200"/>
              <a:gd name="connsiteX3-7" fmla="*/ 11095355 w 11095355"/>
              <a:gd name="connsiteY3-8" fmla="*/ 835025 h 3505200"/>
              <a:gd name="connsiteX4-9" fmla="*/ 11095355 w 11095355"/>
              <a:gd name="connsiteY4-10" fmla="*/ 3505200 h 3505200"/>
              <a:gd name="connsiteX5" fmla="*/ 91440 w 11095355"/>
              <a:gd name="connsiteY5" fmla="*/ 272052 h 3505200"/>
              <a:gd name="connsiteX0-11" fmla="*/ 0 w 11095355"/>
              <a:gd name="connsiteY0-12" fmla="*/ 180612 h 3505200"/>
              <a:gd name="connsiteX1-13" fmla="*/ 0 w 11095355"/>
              <a:gd name="connsiteY1-14" fmla="*/ 36392 h 3505200"/>
              <a:gd name="connsiteX2-15" fmla="*/ 10131107 w 11095355"/>
              <a:gd name="connsiteY2-16" fmla="*/ 0 h 3505200"/>
              <a:gd name="connsiteX3-17" fmla="*/ 11095355 w 11095355"/>
              <a:gd name="connsiteY3-18" fmla="*/ 835025 h 3505200"/>
              <a:gd name="connsiteX4-19" fmla="*/ 11095355 w 11095355"/>
              <a:gd name="connsiteY4-20" fmla="*/ 3505200 h 3505200"/>
              <a:gd name="connsiteX0-21" fmla="*/ 0 w 11095355"/>
              <a:gd name="connsiteY0-22" fmla="*/ 36392 h 3505200"/>
              <a:gd name="connsiteX1-23" fmla="*/ 10131107 w 11095355"/>
              <a:gd name="connsiteY1-24" fmla="*/ 0 h 3505200"/>
              <a:gd name="connsiteX2-25" fmla="*/ 11095355 w 11095355"/>
              <a:gd name="connsiteY2-26" fmla="*/ 835025 h 3505200"/>
              <a:gd name="connsiteX3-27" fmla="*/ 11095355 w 11095355"/>
              <a:gd name="connsiteY3-28" fmla="*/ 3505200 h 350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095355" h="3505200">
                <a:moveTo>
                  <a:pt x="0" y="36392"/>
                </a:moveTo>
                <a:lnTo>
                  <a:pt x="10131107" y="0"/>
                </a:lnTo>
                <a:cubicBezTo>
                  <a:pt x="10663460" y="0"/>
                  <a:pt x="11095355" y="374015"/>
                  <a:pt x="11095355" y="835025"/>
                </a:cubicBezTo>
                <a:lnTo>
                  <a:pt x="11095355" y="3505200"/>
                </a:lnTo>
              </a:path>
            </a:pathLst>
          </a:custGeom>
          <a:noFill/>
          <a:ln w="31750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 userDrawn="1">
            <p:custDataLst>
              <p:tags r:id="rId4"/>
            </p:custDataLst>
          </p:nvPr>
        </p:nvSpPr>
        <p:spPr>
          <a:xfrm flipH="1" flipV="1">
            <a:off x="10725150" y="4871720"/>
            <a:ext cx="295910" cy="6813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66" h="1073">
                <a:moveTo>
                  <a:pt x="420" y="0"/>
                </a:moveTo>
                <a:lnTo>
                  <a:pt x="420" y="202"/>
                </a:lnTo>
                <a:cubicBezTo>
                  <a:pt x="264" y="275"/>
                  <a:pt x="197" y="399"/>
                  <a:pt x="218" y="575"/>
                </a:cubicBezTo>
                <a:lnTo>
                  <a:pt x="466" y="575"/>
                </a:lnTo>
                <a:lnTo>
                  <a:pt x="466" y="1073"/>
                </a:lnTo>
                <a:lnTo>
                  <a:pt x="0" y="1073"/>
                </a:lnTo>
                <a:lnTo>
                  <a:pt x="0" y="529"/>
                </a:lnTo>
                <a:cubicBezTo>
                  <a:pt x="21" y="280"/>
                  <a:pt x="161" y="104"/>
                  <a:pt x="420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effectLst/>
        </p:spPr>
        <p:txBody>
          <a:bodyPr wrap="square" rtlCol="0">
            <a:noAutofit/>
          </a:bodyPr>
          <a:lstStyle/>
          <a:p>
            <a:endParaRPr lang="en-US" altLang="zh-CN" sz="1990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23" name="文本框 22"/>
          <p:cNvSpPr txBox="1"/>
          <p:nvPr userDrawn="1">
            <p:custDataLst>
              <p:tags r:id="rId5"/>
            </p:custDataLst>
          </p:nvPr>
        </p:nvSpPr>
        <p:spPr>
          <a:xfrm flipH="1" flipV="1">
            <a:off x="11178540" y="4871720"/>
            <a:ext cx="286385" cy="6813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1" h="1073">
                <a:moveTo>
                  <a:pt x="420" y="0"/>
                </a:moveTo>
                <a:lnTo>
                  <a:pt x="420" y="202"/>
                </a:lnTo>
                <a:cubicBezTo>
                  <a:pt x="264" y="316"/>
                  <a:pt x="192" y="440"/>
                  <a:pt x="202" y="575"/>
                </a:cubicBezTo>
                <a:lnTo>
                  <a:pt x="451" y="575"/>
                </a:lnTo>
                <a:lnTo>
                  <a:pt x="451" y="1073"/>
                </a:lnTo>
                <a:lnTo>
                  <a:pt x="0" y="1073"/>
                </a:lnTo>
                <a:lnTo>
                  <a:pt x="0" y="544"/>
                </a:lnTo>
                <a:cubicBezTo>
                  <a:pt x="10" y="306"/>
                  <a:pt x="150" y="124"/>
                  <a:pt x="420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990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26" name="文本框 25"/>
          <p:cNvSpPr txBox="1"/>
          <p:nvPr userDrawn="1">
            <p:custDataLst>
              <p:tags r:id="rId6"/>
            </p:custDataLst>
          </p:nvPr>
        </p:nvSpPr>
        <p:spPr>
          <a:xfrm flipV="1">
            <a:off x="1170305" y="1399540"/>
            <a:ext cx="295910" cy="6813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66" h="1073">
                <a:moveTo>
                  <a:pt x="420" y="0"/>
                </a:moveTo>
                <a:lnTo>
                  <a:pt x="420" y="202"/>
                </a:lnTo>
                <a:cubicBezTo>
                  <a:pt x="264" y="275"/>
                  <a:pt x="197" y="399"/>
                  <a:pt x="218" y="575"/>
                </a:cubicBezTo>
                <a:lnTo>
                  <a:pt x="466" y="575"/>
                </a:lnTo>
                <a:lnTo>
                  <a:pt x="466" y="1073"/>
                </a:lnTo>
                <a:lnTo>
                  <a:pt x="0" y="1073"/>
                </a:lnTo>
                <a:lnTo>
                  <a:pt x="0" y="529"/>
                </a:lnTo>
                <a:cubicBezTo>
                  <a:pt x="21" y="280"/>
                  <a:pt x="161" y="104"/>
                  <a:pt x="420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effectLst/>
        </p:spPr>
        <p:txBody>
          <a:bodyPr wrap="square" rtlCol="0">
            <a:noAutofit/>
          </a:bodyPr>
          <a:lstStyle/>
          <a:p>
            <a:endParaRPr lang="en-US" altLang="zh-CN" sz="19900">
              <a:solidFill>
                <a:schemeClr val="bg1">
                  <a:alpha val="6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27" name="文本框 26"/>
          <p:cNvSpPr txBox="1"/>
          <p:nvPr userDrawn="1">
            <p:custDataLst>
              <p:tags r:id="rId7"/>
            </p:custDataLst>
          </p:nvPr>
        </p:nvSpPr>
        <p:spPr>
          <a:xfrm flipV="1">
            <a:off x="726440" y="1399540"/>
            <a:ext cx="286385" cy="6813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1" h="1073">
                <a:moveTo>
                  <a:pt x="420" y="0"/>
                </a:moveTo>
                <a:lnTo>
                  <a:pt x="420" y="202"/>
                </a:lnTo>
                <a:cubicBezTo>
                  <a:pt x="264" y="316"/>
                  <a:pt x="192" y="440"/>
                  <a:pt x="202" y="575"/>
                </a:cubicBezTo>
                <a:lnTo>
                  <a:pt x="451" y="575"/>
                </a:lnTo>
                <a:lnTo>
                  <a:pt x="451" y="1073"/>
                </a:lnTo>
                <a:lnTo>
                  <a:pt x="0" y="1073"/>
                </a:lnTo>
                <a:lnTo>
                  <a:pt x="0" y="544"/>
                </a:lnTo>
                <a:cubicBezTo>
                  <a:pt x="10" y="306"/>
                  <a:pt x="150" y="124"/>
                  <a:pt x="420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9900">
              <a:solidFill>
                <a:schemeClr val="bg1">
                  <a:alpha val="6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2298065" y="2835910"/>
            <a:ext cx="7595870" cy="1540510"/>
          </a:xfrm>
        </p:spPr>
        <p:txBody>
          <a:bodyPr wrap="square" anchor="t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2707200" y="2026800"/>
            <a:ext cx="6775200" cy="460800"/>
          </a:xfrm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4656000" y="4618800"/>
            <a:ext cx="2880000" cy="504000"/>
          </a:xfrm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/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72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2" Type="http://schemas.openxmlformats.org/officeDocument/2006/relationships/theme" Target="../theme/theme2.xml"/><Relationship Id="rId21" Type="http://schemas.openxmlformats.org/officeDocument/2006/relationships/tags" Target="../tags/tag162.xml"/><Relationship Id="rId20" Type="http://schemas.openxmlformats.org/officeDocument/2006/relationships/tags" Target="../tags/tag161.xml"/><Relationship Id="rId2" Type="http://schemas.openxmlformats.org/officeDocument/2006/relationships/slideLayout" Target="../slideLayouts/slideLayout14.xml"/><Relationship Id="rId19" Type="http://schemas.openxmlformats.org/officeDocument/2006/relationships/tags" Target="../tags/tag160.xml"/><Relationship Id="rId18" Type="http://schemas.openxmlformats.org/officeDocument/2006/relationships/tags" Target="../tags/tag159.xml"/><Relationship Id="rId17" Type="http://schemas.openxmlformats.org/officeDocument/2006/relationships/tags" Target="../tags/tag158.xml"/><Relationship Id="rId16" Type="http://schemas.openxmlformats.org/officeDocument/2006/relationships/tags" Target="../tags/tag157.xml"/><Relationship Id="rId15" Type="http://schemas.openxmlformats.org/officeDocument/2006/relationships/tags" Target="../tags/tag156.xml"/><Relationship Id="rId14" Type="http://schemas.openxmlformats.org/officeDocument/2006/relationships/tags" Target="../tags/tag155.xml"/><Relationship Id="rId13" Type="http://schemas.openxmlformats.org/officeDocument/2006/relationships/tags" Target="../tags/tag154.xml"/><Relationship Id="rId12" Type="http://schemas.openxmlformats.org/officeDocument/2006/relationships/tags" Target="../tags/tag153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 userDrawn="1">
            <p:custDataLst>
              <p:tags r:id="rId17"/>
            </p:custDataLst>
          </p:nvPr>
        </p:nvSpPr>
        <p:spPr>
          <a:xfrm flipH="1" flipV="1">
            <a:off x="10631170" y="498475"/>
            <a:ext cx="151765" cy="3803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66" h="1073">
                <a:moveTo>
                  <a:pt x="420" y="0"/>
                </a:moveTo>
                <a:lnTo>
                  <a:pt x="420" y="202"/>
                </a:lnTo>
                <a:cubicBezTo>
                  <a:pt x="264" y="275"/>
                  <a:pt x="197" y="399"/>
                  <a:pt x="218" y="575"/>
                </a:cubicBezTo>
                <a:lnTo>
                  <a:pt x="466" y="575"/>
                </a:lnTo>
                <a:lnTo>
                  <a:pt x="466" y="1073"/>
                </a:lnTo>
                <a:lnTo>
                  <a:pt x="0" y="1073"/>
                </a:lnTo>
                <a:lnTo>
                  <a:pt x="0" y="529"/>
                </a:lnTo>
                <a:cubicBezTo>
                  <a:pt x="21" y="280"/>
                  <a:pt x="161" y="104"/>
                  <a:pt x="42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effectLst/>
        </p:spPr>
        <p:txBody>
          <a:bodyPr wrap="square" rtlCol="0">
            <a:noAutofit/>
          </a:bodyPr>
          <a:lstStyle/>
          <a:p>
            <a:endParaRPr lang="en-US" altLang="zh-CN" sz="1150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10" name="文本框 9"/>
          <p:cNvSpPr txBox="1"/>
          <p:nvPr userDrawn="1">
            <p:custDataLst>
              <p:tags r:id="rId18"/>
            </p:custDataLst>
          </p:nvPr>
        </p:nvSpPr>
        <p:spPr>
          <a:xfrm flipH="1" flipV="1">
            <a:off x="10864215" y="498475"/>
            <a:ext cx="147320" cy="3803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1" h="1073">
                <a:moveTo>
                  <a:pt x="420" y="0"/>
                </a:moveTo>
                <a:lnTo>
                  <a:pt x="420" y="202"/>
                </a:lnTo>
                <a:cubicBezTo>
                  <a:pt x="264" y="316"/>
                  <a:pt x="192" y="440"/>
                  <a:pt x="202" y="575"/>
                </a:cubicBezTo>
                <a:lnTo>
                  <a:pt x="451" y="575"/>
                </a:lnTo>
                <a:lnTo>
                  <a:pt x="451" y="1073"/>
                </a:lnTo>
                <a:lnTo>
                  <a:pt x="0" y="1073"/>
                </a:lnTo>
                <a:lnTo>
                  <a:pt x="0" y="544"/>
                </a:lnTo>
                <a:cubicBezTo>
                  <a:pt x="10" y="306"/>
                  <a:pt x="150" y="124"/>
                  <a:pt x="42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150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14" name="任意多边形: 形状 13"/>
          <p:cNvSpPr/>
          <p:nvPr userDrawn="1">
            <p:custDataLst>
              <p:tags r:id="rId19"/>
            </p:custDataLst>
          </p:nvPr>
        </p:nvSpPr>
        <p:spPr>
          <a:xfrm flipH="1">
            <a:off x="10270490" y="134620"/>
            <a:ext cx="1921510" cy="742950"/>
          </a:xfrm>
          <a:custGeom>
            <a:avLst/>
            <a:gdLst>
              <a:gd name="connsiteX0" fmla="*/ 1784350 w 1921510"/>
              <a:gd name="connsiteY0" fmla="*/ 0 h 742950"/>
              <a:gd name="connsiteX1" fmla="*/ 0 w 1921510"/>
              <a:gd name="connsiteY1" fmla="*/ 3191 h 742950"/>
              <a:gd name="connsiteX2" fmla="*/ 0 w 1921510"/>
              <a:gd name="connsiteY2" fmla="*/ 626041 h 742950"/>
              <a:gd name="connsiteX3" fmla="*/ 1918970 w 1921510"/>
              <a:gd name="connsiteY3" fmla="*/ 742950 h 742950"/>
              <a:gd name="connsiteX4" fmla="*/ 1921510 w 1921510"/>
              <a:gd name="connsiteY4" fmla="*/ 137160 h 742950"/>
              <a:gd name="connsiteX5" fmla="*/ 1784350 w 1921510"/>
              <a:gd name="connsiteY5" fmla="*/ 0 h 742950"/>
              <a:gd name="connsiteX0-1" fmla="*/ 0 w 1921510"/>
              <a:gd name="connsiteY0-2" fmla="*/ 626041 h 742950"/>
              <a:gd name="connsiteX1-3" fmla="*/ 1918970 w 1921510"/>
              <a:gd name="connsiteY1-4" fmla="*/ 742950 h 742950"/>
              <a:gd name="connsiteX2-5" fmla="*/ 1921510 w 1921510"/>
              <a:gd name="connsiteY2-6" fmla="*/ 137160 h 742950"/>
              <a:gd name="connsiteX3-7" fmla="*/ 1784350 w 1921510"/>
              <a:gd name="connsiteY3-8" fmla="*/ 0 h 742950"/>
              <a:gd name="connsiteX4-9" fmla="*/ 0 w 1921510"/>
              <a:gd name="connsiteY4-10" fmla="*/ 3191 h 742950"/>
              <a:gd name="connsiteX5-11" fmla="*/ 91440 w 1921510"/>
              <a:gd name="connsiteY5-12" fmla="*/ 717481 h 742950"/>
              <a:gd name="connsiteX0-13" fmla="*/ 0 w 1921510"/>
              <a:gd name="connsiteY0-14" fmla="*/ 626041 h 742950"/>
              <a:gd name="connsiteX1-15" fmla="*/ 1918970 w 1921510"/>
              <a:gd name="connsiteY1-16" fmla="*/ 742950 h 742950"/>
              <a:gd name="connsiteX2-17" fmla="*/ 1921510 w 1921510"/>
              <a:gd name="connsiteY2-18" fmla="*/ 137160 h 742950"/>
              <a:gd name="connsiteX3-19" fmla="*/ 1784350 w 1921510"/>
              <a:gd name="connsiteY3-20" fmla="*/ 0 h 742950"/>
              <a:gd name="connsiteX4-21" fmla="*/ 0 w 1921510"/>
              <a:gd name="connsiteY4-22" fmla="*/ 3191 h 742950"/>
              <a:gd name="connsiteX0-23" fmla="*/ 1918970 w 1921510"/>
              <a:gd name="connsiteY0-24" fmla="*/ 742950 h 742950"/>
              <a:gd name="connsiteX1-25" fmla="*/ 1921510 w 1921510"/>
              <a:gd name="connsiteY1-26" fmla="*/ 137160 h 742950"/>
              <a:gd name="connsiteX2-27" fmla="*/ 1784350 w 1921510"/>
              <a:gd name="connsiteY2-28" fmla="*/ 0 h 742950"/>
              <a:gd name="connsiteX3-29" fmla="*/ 0 w 1921510"/>
              <a:gd name="connsiteY3-30" fmla="*/ 3191 h 7429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21510" h="742950">
                <a:moveTo>
                  <a:pt x="1918970" y="742950"/>
                </a:moveTo>
                <a:cubicBezTo>
                  <a:pt x="1919817" y="541020"/>
                  <a:pt x="1920663" y="339090"/>
                  <a:pt x="1921510" y="137160"/>
                </a:cubicBezTo>
                <a:cubicBezTo>
                  <a:pt x="1921510" y="61595"/>
                  <a:pt x="1859915" y="0"/>
                  <a:pt x="1784350" y="0"/>
                </a:cubicBezTo>
                <a:lnTo>
                  <a:pt x="0" y="3191"/>
                </a:lnTo>
              </a:path>
            </a:pathLst>
          </a:custGeom>
          <a:noFill/>
          <a:ln w="19050"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 5"/>
          <p:cNvSpPr/>
          <p:nvPr userDrawn="1">
            <p:custDataLst>
              <p:tags r:id="rId20"/>
            </p:custDataLst>
          </p:nvPr>
        </p:nvSpPr>
        <p:spPr>
          <a:xfrm flipV="1">
            <a:off x="914400" y="449580"/>
            <a:ext cx="10406380" cy="749935"/>
          </a:xfrm>
          <a:custGeom>
            <a:avLst/>
            <a:gdLst>
              <a:gd name="connsiteX0" fmla="*/ 0 w 16388"/>
              <a:gd name="connsiteY0" fmla="*/ 5 h 1181"/>
              <a:gd name="connsiteX1" fmla="*/ 16168 w 16388"/>
              <a:gd name="connsiteY1" fmla="*/ 0 h 1181"/>
              <a:gd name="connsiteX2" fmla="*/ 16384 w 16388"/>
              <a:gd name="connsiteY2" fmla="*/ 216 h 1181"/>
              <a:gd name="connsiteX3" fmla="*/ 16388 w 16388"/>
              <a:gd name="connsiteY3" fmla="*/ 1181 h 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8" h="1181">
                <a:moveTo>
                  <a:pt x="0" y="5"/>
                </a:moveTo>
                <a:lnTo>
                  <a:pt x="16168" y="0"/>
                </a:lnTo>
                <a:cubicBezTo>
                  <a:pt x="16287" y="0"/>
                  <a:pt x="16384" y="97"/>
                  <a:pt x="16384" y="216"/>
                </a:cubicBezTo>
                <a:lnTo>
                  <a:pt x="16388" y="1181"/>
                </a:lnTo>
              </a:path>
            </a:pathLst>
          </a:custGeom>
          <a:noFill/>
          <a:ln w="19050"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tags" Target="../tags/tag249.xml"/><Relationship Id="rId7" Type="http://schemas.openxmlformats.org/officeDocument/2006/relationships/tags" Target="../tags/tag248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51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4.xml"/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5.xml"/><Relationship Id="rId10" Type="http://schemas.openxmlformats.org/officeDocument/2006/relationships/tags" Target="../tags/tag174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image" Target="../media/image2.png"/><Relationship Id="rId7" Type="http://schemas.microsoft.com/office/2007/relationships/media" Target="../media/media1.mp4"/><Relationship Id="rId6" Type="http://schemas.openxmlformats.org/officeDocument/2006/relationships/video" Target="../media/media1.mp4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image" Target="../media/image3.png"/><Relationship Id="rId34" Type="http://schemas.openxmlformats.org/officeDocument/2006/relationships/slideLayout" Target="../slideLayouts/slideLayout2.xml"/><Relationship Id="rId33" Type="http://schemas.openxmlformats.org/officeDocument/2006/relationships/tags" Target="../tags/tag212.xml"/><Relationship Id="rId32" Type="http://schemas.openxmlformats.org/officeDocument/2006/relationships/tags" Target="../tags/tag211.xml"/><Relationship Id="rId31" Type="http://schemas.openxmlformats.org/officeDocument/2006/relationships/tags" Target="../tags/tag210.xml"/><Relationship Id="rId30" Type="http://schemas.openxmlformats.org/officeDocument/2006/relationships/image" Target="../media/image7.svg"/><Relationship Id="rId3" Type="http://schemas.openxmlformats.org/officeDocument/2006/relationships/tags" Target="../tags/tag187.xml"/><Relationship Id="rId29" Type="http://schemas.openxmlformats.org/officeDocument/2006/relationships/image" Target="../media/image6.png"/><Relationship Id="rId28" Type="http://schemas.openxmlformats.org/officeDocument/2006/relationships/tags" Target="../tags/tag209.xml"/><Relationship Id="rId27" Type="http://schemas.openxmlformats.org/officeDocument/2006/relationships/tags" Target="../tags/tag208.xml"/><Relationship Id="rId26" Type="http://schemas.openxmlformats.org/officeDocument/2006/relationships/tags" Target="../tags/tag207.xml"/><Relationship Id="rId25" Type="http://schemas.openxmlformats.org/officeDocument/2006/relationships/tags" Target="../tags/tag206.xml"/><Relationship Id="rId24" Type="http://schemas.openxmlformats.org/officeDocument/2006/relationships/tags" Target="../tags/tag205.xml"/><Relationship Id="rId23" Type="http://schemas.openxmlformats.org/officeDocument/2006/relationships/tags" Target="../tags/tag204.xml"/><Relationship Id="rId22" Type="http://schemas.openxmlformats.org/officeDocument/2006/relationships/image" Target="../media/image5.svg"/><Relationship Id="rId21" Type="http://schemas.openxmlformats.org/officeDocument/2006/relationships/image" Target="../media/image4.png"/><Relationship Id="rId20" Type="http://schemas.openxmlformats.org/officeDocument/2006/relationships/tags" Target="../tags/tag203.xml"/><Relationship Id="rId2" Type="http://schemas.openxmlformats.org/officeDocument/2006/relationships/tags" Target="../tags/tag186.xml"/><Relationship Id="rId19" Type="http://schemas.openxmlformats.org/officeDocument/2006/relationships/tags" Target="../tags/tag202.xml"/><Relationship Id="rId18" Type="http://schemas.openxmlformats.org/officeDocument/2006/relationships/tags" Target="../tags/tag201.xml"/><Relationship Id="rId17" Type="http://schemas.openxmlformats.org/officeDocument/2006/relationships/tags" Target="../tags/tag200.xml"/><Relationship Id="rId16" Type="http://schemas.openxmlformats.org/officeDocument/2006/relationships/tags" Target="../tags/tag199.xml"/><Relationship Id="rId15" Type="http://schemas.openxmlformats.org/officeDocument/2006/relationships/tags" Target="../tags/tag198.xml"/><Relationship Id="rId14" Type="http://schemas.openxmlformats.org/officeDocument/2006/relationships/tags" Target="../tags/tag197.xml"/><Relationship Id="rId13" Type="http://schemas.openxmlformats.org/officeDocument/2006/relationships/tags" Target="../tags/tag196.xml"/><Relationship Id="rId12" Type="http://schemas.openxmlformats.org/officeDocument/2006/relationships/tags" Target="../tags/tag195.xml"/><Relationship Id="rId11" Type="http://schemas.openxmlformats.org/officeDocument/2006/relationships/tags" Target="../tags/tag194.xml"/><Relationship Id="rId10" Type="http://schemas.openxmlformats.org/officeDocument/2006/relationships/tags" Target="../tags/tag193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20.xml"/><Relationship Id="rId8" Type="http://schemas.openxmlformats.org/officeDocument/2006/relationships/tags" Target="../tags/tag219.xml"/><Relationship Id="rId7" Type="http://schemas.openxmlformats.org/officeDocument/2006/relationships/tags" Target="../tags/tag218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0" Type="http://schemas.openxmlformats.org/officeDocument/2006/relationships/notesSlide" Target="../notesSlides/notesSlide2.xml"/><Relationship Id="rId3" Type="http://schemas.openxmlformats.org/officeDocument/2006/relationships/tags" Target="../tags/tag214.xml"/><Relationship Id="rId29" Type="http://schemas.openxmlformats.org/officeDocument/2006/relationships/slideLayout" Target="../slideLayouts/slideLayout2.xml"/><Relationship Id="rId28" Type="http://schemas.openxmlformats.org/officeDocument/2006/relationships/tags" Target="../tags/tag236.xml"/><Relationship Id="rId27" Type="http://schemas.openxmlformats.org/officeDocument/2006/relationships/tags" Target="../tags/tag235.xml"/><Relationship Id="rId26" Type="http://schemas.openxmlformats.org/officeDocument/2006/relationships/tags" Target="../tags/tag234.xml"/><Relationship Id="rId25" Type="http://schemas.openxmlformats.org/officeDocument/2006/relationships/image" Target="../media/image10.png"/><Relationship Id="rId24" Type="http://schemas.openxmlformats.org/officeDocument/2006/relationships/tags" Target="../tags/tag233.xml"/><Relationship Id="rId23" Type="http://schemas.openxmlformats.org/officeDocument/2006/relationships/image" Target="../media/image9.png"/><Relationship Id="rId22" Type="http://schemas.openxmlformats.org/officeDocument/2006/relationships/tags" Target="../tags/tag232.xml"/><Relationship Id="rId21" Type="http://schemas.openxmlformats.org/officeDocument/2006/relationships/tags" Target="../tags/tag231.xml"/><Relationship Id="rId20" Type="http://schemas.openxmlformats.org/officeDocument/2006/relationships/image" Target="../media/image8.png"/><Relationship Id="rId2" Type="http://schemas.openxmlformats.org/officeDocument/2006/relationships/image" Target="../media/image1.png"/><Relationship Id="rId19" Type="http://schemas.openxmlformats.org/officeDocument/2006/relationships/tags" Target="../tags/tag230.xml"/><Relationship Id="rId18" Type="http://schemas.openxmlformats.org/officeDocument/2006/relationships/tags" Target="../tags/tag229.xml"/><Relationship Id="rId17" Type="http://schemas.openxmlformats.org/officeDocument/2006/relationships/tags" Target="../tags/tag228.xml"/><Relationship Id="rId16" Type="http://schemas.openxmlformats.org/officeDocument/2006/relationships/tags" Target="../tags/tag227.xml"/><Relationship Id="rId15" Type="http://schemas.openxmlformats.org/officeDocument/2006/relationships/tags" Target="../tags/tag226.xml"/><Relationship Id="rId14" Type="http://schemas.openxmlformats.org/officeDocument/2006/relationships/tags" Target="../tags/tag225.xml"/><Relationship Id="rId13" Type="http://schemas.openxmlformats.org/officeDocument/2006/relationships/tags" Target="../tags/tag224.xml"/><Relationship Id="rId12" Type="http://schemas.openxmlformats.org/officeDocument/2006/relationships/tags" Target="../tags/tag223.xml"/><Relationship Id="rId11" Type="http://schemas.openxmlformats.org/officeDocument/2006/relationships/tags" Target="../tags/tag222.xml"/><Relationship Id="rId10" Type="http://schemas.openxmlformats.org/officeDocument/2006/relationships/tags" Target="../tags/tag221.xml"/><Relationship Id="rId1" Type="http://schemas.openxmlformats.org/officeDocument/2006/relationships/tags" Target="../tags/tag21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239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2.xml"/><Relationship Id="rId4" Type="http://schemas.openxmlformats.org/officeDocument/2006/relationships/image" Target="../media/image11.png"/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p>
            <a:r>
              <a:rPr lang="zh-CN" altLang="zh-CN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50000">
                      <a:schemeClr val="accent4"/>
                    </a:gs>
                    <a:gs pos="0">
                      <a:schemeClr val="accent4">
                        <a:lumMod val="25000"/>
                        <a:lumOff val="75000"/>
                      </a:schemeClr>
                    </a:gs>
                    <a:gs pos="100000">
                      <a:schemeClr val="accent4">
                        <a:lumMod val="85000"/>
                      </a:schemeClr>
                    </a:gs>
                  </a:gsLst>
                  <a:lin ang="5400000" scaled="1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我们眼中的王静仁老师</a:t>
            </a:r>
            <a:endParaRPr lang="zh-CN" altLang="zh-CN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50000">
                    <a:schemeClr val="accent4"/>
                  </a:gs>
                  <a:gs pos="0">
                    <a:schemeClr val="accent4">
                      <a:lumMod val="25000"/>
                      <a:lumOff val="75000"/>
                    </a:schemeClr>
                  </a:gs>
                  <a:gs pos="100000">
                    <a:schemeClr val="accent4">
                      <a:lumMod val="85000"/>
                    </a:schemeClr>
                  </a:gs>
                </a:gsLst>
                <a:lin ang="5400000" scaled="1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80" y="4088765"/>
            <a:ext cx="9799320" cy="94424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介绍人：生物课代表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陈彦羽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85925" y="1381125"/>
            <a:ext cx="8819515" cy="763270"/>
          </a:xfrm>
        </p:spPr>
        <p:txBody>
          <a:bodyPr/>
          <a:lstStyle/>
          <a:p>
            <a:pPr algn="ctr"/>
            <a:r>
              <a:rPr lang="en-US" altLang="en-US" sz="3600">
                <a:solidFill>
                  <a:schemeClr val="accent1"/>
                </a:solidFill>
              </a:rPr>
              <a:t> </a:t>
            </a:r>
            <a:r>
              <a:rPr lang="zh-CN" altLang="en-US" sz="3600">
                <a:solidFill>
                  <a:schemeClr val="accent1"/>
                </a:solidFill>
              </a:rPr>
              <a:t>总结</a:t>
            </a:r>
            <a:endParaRPr lang="zh-CN" altLang="en-US" sz="360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205230" y="2244090"/>
            <a:ext cx="9669780" cy="1877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>
              <a:lnSpc>
                <a:spcPct val="150000"/>
              </a:lnSpc>
              <a:buNone/>
            </a:pPr>
            <a:r>
              <a:rPr lang="en-US" altLang="zh-CN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       </a:t>
            </a:r>
            <a:r>
              <a:rPr lang="zh-CN" altLang="en-US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如果说教育是在严谨的学术堤岸与自由的思想河流之间寻找平衡，那么王老师便是那位卓越的引航人。他以风趣为桨，化抽象为鲜活的故事，让知识在笑声中泊岸；以激情为帆，用全身心的投入点燃课堂，让睡意无处藏身。而在这一切之上，他更以一份通透的智慧为罗盘：对学问，他秉持不容折扣的严谨，守护着科学的庄严；对学生，他给予充分信任的尊重，呵护着成长的节奏。</a:t>
            </a:r>
            <a:endParaRPr lang="zh-CN" altLang="en-US" sz="2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 flipH="1">
            <a:off x="10146665" y="5822950"/>
            <a:ext cx="728345" cy="0"/>
          </a:xfrm>
          <a:prstGeom prst="line">
            <a:avLst/>
          </a:prstGeom>
          <a:ln w="25400" cap="rnd" cmpd="sng">
            <a:solidFill>
              <a:schemeClr val="accent1">
                <a:alpha val="75000"/>
              </a:schemeClr>
            </a:solidFill>
            <a:prstDash val="sysDash"/>
            <a:round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7"/>
          <p:cNvSpPr/>
          <p:nvPr>
            <p:custDataLst>
              <p:tags r:id="rId5"/>
            </p:custDataLst>
          </p:nvPr>
        </p:nvSpPr>
        <p:spPr>
          <a:xfrm flipH="1" flipV="1">
            <a:off x="1205230" y="1694180"/>
            <a:ext cx="8881110" cy="4128770"/>
          </a:xfrm>
          <a:custGeom>
            <a:avLst/>
            <a:gdLst>
              <a:gd name="connisteX0" fmla="*/ 0 w 5389880"/>
              <a:gd name="connsiteY0" fmla="*/ 0 h 2423795"/>
              <a:gd name="connisteX1" fmla="*/ 5389880 w 5389880"/>
              <a:gd name="connsiteY1" fmla="*/ 0 h 2423795"/>
              <a:gd name="connisteX2" fmla="*/ 5389880 w 5389880"/>
              <a:gd name="connsiteY2" fmla="*/ 2423795 h 242379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5389880" h="2423795">
                <a:moveTo>
                  <a:pt x="0" y="0"/>
                </a:moveTo>
                <a:lnTo>
                  <a:pt x="5389880" y="0"/>
                </a:lnTo>
                <a:lnTo>
                  <a:pt x="5389880" y="2423795"/>
                </a:lnTo>
              </a:path>
            </a:pathLst>
          </a:custGeom>
          <a:noFill/>
          <a:ln w="25400" cap="rnd">
            <a:gradFill>
              <a:gsLst>
                <a:gs pos="100000">
                  <a:schemeClr val="accent1">
                    <a:alpha val="35000"/>
                  </a:schemeClr>
                </a:gs>
                <a:gs pos="0">
                  <a:schemeClr val="accent1">
                    <a:alpha val="75000"/>
                  </a:schemeClr>
                </a:gs>
              </a:gsLst>
              <a:lin ang="2700000" scaled="1"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82" name="任意多边形 81"/>
          <p:cNvSpPr/>
          <p:nvPr>
            <p:custDataLst>
              <p:tags r:id="rId6"/>
            </p:custDataLst>
          </p:nvPr>
        </p:nvSpPr>
        <p:spPr>
          <a:xfrm>
            <a:off x="2146935" y="1122045"/>
            <a:ext cx="8840470" cy="4121785"/>
          </a:xfrm>
          <a:custGeom>
            <a:avLst/>
            <a:gdLst>
              <a:gd name="connisteX0" fmla="*/ 0 w 5389880"/>
              <a:gd name="connsiteY0" fmla="*/ 0 h 2423795"/>
              <a:gd name="connisteX1" fmla="*/ 5389880 w 5389880"/>
              <a:gd name="connsiteY1" fmla="*/ 0 h 2423795"/>
              <a:gd name="connisteX2" fmla="*/ 5389880 w 5389880"/>
              <a:gd name="connsiteY2" fmla="*/ 2423795 h 242379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5389880" h="2423795">
                <a:moveTo>
                  <a:pt x="0" y="0"/>
                </a:moveTo>
                <a:lnTo>
                  <a:pt x="5389880" y="0"/>
                </a:lnTo>
                <a:lnTo>
                  <a:pt x="5389880" y="2423795"/>
                </a:lnTo>
              </a:path>
            </a:pathLst>
          </a:custGeom>
          <a:noFill/>
          <a:ln w="25400" cap="rnd">
            <a:gradFill>
              <a:gsLst>
                <a:gs pos="100000">
                  <a:schemeClr val="accent1">
                    <a:alpha val="35000"/>
                  </a:schemeClr>
                </a:gs>
                <a:gs pos="0">
                  <a:schemeClr val="accent1">
                    <a:alpha val="75000"/>
                  </a:schemeClr>
                </a:gs>
              </a:gsLst>
              <a:lin ang="2700000" scaled="1"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>
            <p:custDataLst>
              <p:tags r:id="rId7"/>
            </p:custDataLst>
          </p:nvPr>
        </p:nvCxnSpPr>
        <p:spPr>
          <a:xfrm flipH="1">
            <a:off x="1347470" y="1122045"/>
            <a:ext cx="728345" cy="0"/>
          </a:xfrm>
          <a:prstGeom prst="line">
            <a:avLst/>
          </a:prstGeom>
          <a:ln w="25400" cap="rnd" cmpd="sng">
            <a:solidFill>
              <a:schemeClr val="accent1">
                <a:alpha val="75000"/>
              </a:schemeClr>
            </a:solidFill>
            <a:prstDash val="sysDash"/>
            <a:round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任意多边形 21"/>
          <p:cNvSpPr/>
          <p:nvPr>
            <p:custDataLst>
              <p:tags r:id="rId8"/>
            </p:custDataLst>
          </p:nvPr>
        </p:nvSpPr>
        <p:spPr>
          <a:xfrm>
            <a:off x="-635" y="5812790"/>
            <a:ext cx="1012825" cy="104521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595" h="1646">
                <a:moveTo>
                  <a:pt x="60" y="0"/>
                </a:moveTo>
                <a:cubicBezTo>
                  <a:pt x="908" y="0"/>
                  <a:pt x="1595" y="687"/>
                  <a:pt x="1595" y="1536"/>
                </a:cubicBezTo>
                <a:cubicBezTo>
                  <a:pt x="1595" y="1562"/>
                  <a:pt x="1594" y="1588"/>
                  <a:pt x="1593" y="1615"/>
                </a:cubicBezTo>
                <a:lnTo>
                  <a:pt x="1591" y="1646"/>
                </a:lnTo>
                <a:lnTo>
                  <a:pt x="0" y="1646"/>
                </a:lnTo>
                <a:lnTo>
                  <a:pt x="0" y="1"/>
                </a:lnTo>
                <a:lnTo>
                  <a:pt x="20" y="1"/>
                </a:lnTo>
                <a:cubicBezTo>
                  <a:pt x="33" y="0"/>
                  <a:pt x="46" y="0"/>
                  <a:pt x="6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4" name="任意多边形 23"/>
          <p:cNvSpPr/>
          <p:nvPr>
            <p:custDataLst>
              <p:tags r:id="rId9"/>
            </p:custDataLst>
          </p:nvPr>
        </p:nvSpPr>
        <p:spPr>
          <a:xfrm flipH="1" flipV="1">
            <a:off x="11179175" y="0"/>
            <a:ext cx="1012825" cy="104521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595" h="1646">
                <a:moveTo>
                  <a:pt x="60" y="0"/>
                </a:moveTo>
                <a:cubicBezTo>
                  <a:pt x="908" y="0"/>
                  <a:pt x="1595" y="687"/>
                  <a:pt x="1595" y="1536"/>
                </a:cubicBezTo>
                <a:cubicBezTo>
                  <a:pt x="1595" y="1562"/>
                  <a:pt x="1594" y="1588"/>
                  <a:pt x="1593" y="1615"/>
                </a:cubicBezTo>
                <a:lnTo>
                  <a:pt x="1591" y="1646"/>
                </a:lnTo>
                <a:lnTo>
                  <a:pt x="0" y="1646"/>
                </a:lnTo>
                <a:lnTo>
                  <a:pt x="0" y="1"/>
                </a:lnTo>
                <a:lnTo>
                  <a:pt x="20" y="1"/>
                </a:lnTo>
                <a:cubicBezTo>
                  <a:pt x="33" y="0"/>
                  <a:pt x="46" y="0"/>
                  <a:pt x="6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 flipV="1">
            <a:off x="9244330" y="6178550"/>
            <a:ext cx="2332990" cy="76200"/>
          </a:xfrm>
        </p:spPr>
        <p:txBody>
          <a:bodyPr/>
          <a:p>
            <a:pPr marL="0" indent="0">
              <a:buNone/>
            </a:pP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2860040" y="2971800"/>
            <a:ext cx="63296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/>
              <a:t>感谢</a:t>
            </a:r>
            <a:r>
              <a:rPr lang="zh-CN" altLang="en-US" sz="6000"/>
              <a:t>大家观看</a:t>
            </a:r>
            <a:endParaRPr lang="zh-CN" altLang="en-US" sz="6000"/>
          </a:p>
          <a:p>
            <a:pPr algn="ctr"/>
            <a:endParaRPr lang="zh-CN" altLang="en-US" sz="6000"/>
          </a:p>
        </p:txBody>
      </p:sp>
      <p:sp>
        <p:nvSpPr>
          <p:cNvPr id="5" name="文本框 4"/>
          <p:cNvSpPr txBox="1"/>
          <p:nvPr/>
        </p:nvSpPr>
        <p:spPr>
          <a:xfrm>
            <a:off x="8888730" y="511556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陈彦羽</a:t>
            </a:r>
            <a:endParaRPr lang="zh-CN" altLang="en-US"/>
          </a:p>
          <a:p>
            <a:r>
              <a:rPr lang="en-US" altLang="zh-CN"/>
              <a:t>2025</a:t>
            </a:r>
            <a:r>
              <a:rPr lang="zh-CN" altLang="en-US"/>
              <a:t>年</a:t>
            </a:r>
            <a:r>
              <a:rPr lang="en-US" altLang="zh-CN"/>
              <a:t>12</a:t>
            </a:r>
            <a:r>
              <a:rPr lang="zh-CN" altLang="en-US"/>
              <a:t>月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33" name="任意多边形 32"/>
          <p:cNvSpPr/>
          <p:nvPr>
            <p:custDataLst>
              <p:tags r:id="rId3"/>
            </p:custDataLst>
          </p:nvPr>
        </p:nvSpPr>
        <p:spPr>
          <a:xfrm>
            <a:off x="1337834" y="3705840"/>
            <a:ext cx="2252137" cy="32038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47" h="505">
                <a:moveTo>
                  <a:pt x="259" y="0"/>
                </a:moveTo>
                <a:cubicBezTo>
                  <a:pt x="307" y="0"/>
                  <a:pt x="346" y="6"/>
                  <a:pt x="379" y="19"/>
                </a:cubicBezTo>
                <a:lnTo>
                  <a:pt x="379" y="119"/>
                </a:lnTo>
                <a:cubicBezTo>
                  <a:pt x="346" y="100"/>
                  <a:pt x="308" y="90"/>
                  <a:pt x="266" y="90"/>
                </a:cubicBezTo>
                <a:cubicBezTo>
                  <a:pt x="219" y="90"/>
                  <a:pt x="181" y="105"/>
                  <a:pt x="152" y="136"/>
                </a:cubicBezTo>
                <a:cubicBezTo>
                  <a:pt x="124" y="166"/>
                  <a:pt x="109" y="206"/>
                  <a:pt x="109" y="255"/>
                </a:cubicBezTo>
                <a:cubicBezTo>
                  <a:pt x="109" y="303"/>
                  <a:pt x="123" y="342"/>
                  <a:pt x="150" y="371"/>
                </a:cubicBezTo>
                <a:cubicBezTo>
                  <a:pt x="177" y="400"/>
                  <a:pt x="214" y="414"/>
                  <a:pt x="260" y="414"/>
                </a:cubicBezTo>
                <a:cubicBezTo>
                  <a:pt x="303" y="414"/>
                  <a:pt x="343" y="404"/>
                  <a:pt x="379" y="383"/>
                </a:cubicBezTo>
                <a:lnTo>
                  <a:pt x="379" y="478"/>
                </a:lnTo>
                <a:cubicBezTo>
                  <a:pt x="343" y="496"/>
                  <a:pt x="297" y="505"/>
                  <a:pt x="240" y="505"/>
                </a:cubicBezTo>
                <a:cubicBezTo>
                  <a:pt x="166" y="505"/>
                  <a:pt x="108" y="483"/>
                  <a:pt x="65" y="439"/>
                </a:cubicBezTo>
                <a:cubicBezTo>
                  <a:pt x="22" y="395"/>
                  <a:pt x="0" y="336"/>
                  <a:pt x="0" y="263"/>
                </a:cubicBezTo>
                <a:cubicBezTo>
                  <a:pt x="0" y="186"/>
                  <a:pt x="24" y="123"/>
                  <a:pt x="72" y="74"/>
                </a:cubicBezTo>
                <a:cubicBezTo>
                  <a:pt x="120" y="25"/>
                  <a:pt x="183" y="0"/>
                  <a:pt x="259" y="0"/>
                </a:cubicBezTo>
                <a:close/>
                <a:moveTo>
                  <a:pt x="3405" y="0"/>
                </a:moveTo>
                <a:cubicBezTo>
                  <a:pt x="3453" y="0"/>
                  <a:pt x="3493" y="6"/>
                  <a:pt x="3525" y="19"/>
                </a:cubicBezTo>
                <a:lnTo>
                  <a:pt x="3525" y="116"/>
                </a:lnTo>
                <a:cubicBezTo>
                  <a:pt x="3493" y="94"/>
                  <a:pt x="3454" y="83"/>
                  <a:pt x="3410" y="83"/>
                </a:cubicBezTo>
                <a:cubicBezTo>
                  <a:pt x="3385" y="83"/>
                  <a:pt x="3364" y="88"/>
                  <a:pt x="3349" y="97"/>
                </a:cubicBezTo>
                <a:cubicBezTo>
                  <a:pt x="3334" y="106"/>
                  <a:pt x="3326" y="119"/>
                  <a:pt x="3326" y="134"/>
                </a:cubicBezTo>
                <a:cubicBezTo>
                  <a:pt x="3326" y="147"/>
                  <a:pt x="3331" y="159"/>
                  <a:pt x="3342" y="169"/>
                </a:cubicBezTo>
                <a:cubicBezTo>
                  <a:pt x="3352" y="180"/>
                  <a:pt x="3378" y="194"/>
                  <a:pt x="3419" y="212"/>
                </a:cubicBezTo>
                <a:cubicBezTo>
                  <a:pt x="3468" y="233"/>
                  <a:pt x="3501" y="255"/>
                  <a:pt x="3519" y="278"/>
                </a:cubicBezTo>
                <a:cubicBezTo>
                  <a:pt x="3538" y="301"/>
                  <a:pt x="3547" y="329"/>
                  <a:pt x="3547" y="361"/>
                </a:cubicBezTo>
                <a:cubicBezTo>
                  <a:pt x="3547" y="407"/>
                  <a:pt x="3530" y="443"/>
                  <a:pt x="3497" y="468"/>
                </a:cubicBezTo>
                <a:cubicBezTo>
                  <a:pt x="3464" y="492"/>
                  <a:pt x="3417" y="505"/>
                  <a:pt x="3356" y="505"/>
                </a:cubicBezTo>
                <a:cubicBezTo>
                  <a:pt x="3300" y="505"/>
                  <a:pt x="3254" y="496"/>
                  <a:pt x="3218" y="477"/>
                </a:cubicBezTo>
                <a:lnTo>
                  <a:pt x="3218" y="373"/>
                </a:lnTo>
                <a:cubicBezTo>
                  <a:pt x="3257" y="406"/>
                  <a:pt x="3302" y="422"/>
                  <a:pt x="3352" y="422"/>
                </a:cubicBezTo>
                <a:cubicBezTo>
                  <a:pt x="3380" y="422"/>
                  <a:pt x="3402" y="417"/>
                  <a:pt x="3416" y="407"/>
                </a:cubicBezTo>
                <a:cubicBezTo>
                  <a:pt x="3430" y="398"/>
                  <a:pt x="3437" y="385"/>
                  <a:pt x="3437" y="370"/>
                </a:cubicBezTo>
                <a:cubicBezTo>
                  <a:pt x="3437" y="357"/>
                  <a:pt x="3432" y="344"/>
                  <a:pt x="3420" y="332"/>
                </a:cubicBezTo>
                <a:cubicBezTo>
                  <a:pt x="3409" y="321"/>
                  <a:pt x="3379" y="305"/>
                  <a:pt x="3331" y="284"/>
                </a:cubicBezTo>
                <a:cubicBezTo>
                  <a:pt x="3254" y="252"/>
                  <a:pt x="3216" y="205"/>
                  <a:pt x="3216" y="143"/>
                </a:cubicBezTo>
                <a:cubicBezTo>
                  <a:pt x="3216" y="98"/>
                  <a:pt x="3234" y="63"/>
                  <a:pt x="3268" y="38"/>
                </a:cubicBezTo>
                <a:cubicBezTo>
                  <a:pt x="3303" y="13"/>
                  <a:pt x="3348" y="0"/>
                  <a:pt x="3405" y="0"/>
                </a:cubicBezTo>
                <a:close/>
                <a:moveTo>
                  <a:pt x="976" y="8"/>
                </a:moveTo>
                <a:lnTo>
                  <a:pt x="1089" y="8"/>
                </a:lnTo>
                <a:lnTo>
                  <a:pt x="1288" y="315"/>
                </a:lnTo>
                <a:cubicBezTo>
                  <a:pt x="1301" y="335"/>
                  <a:pt x="1309" y="348"/>
                  <a:pt x="1312" y="354"/>
                </a:cubicBezTo>
                <a:lnTo>
                  <a:pt x="1314" y="354"/>
                </a:lnTo>
                <a:cubicBezTo>
                  <a:pt x="1312" y="342"/>
                  <a:pt x="1311" y="319"/>
                  <a:pt x="1311" y="286"/>
                </a:cubicBezTo>
                <a:lnTo>
                  <a:pt x="1311" y="8"/>
                </a:lnTo>
                <a:lnTo>
                  <a:pt x="1409" y="8"/>
                </a:lnTo>
                <a:lnTo>
                  <a:pt x="1409" y="496"/>
                </a:lnTo>
                <a:lnTo>
                  <a:pt x="1303" y="496"/>
                </a:lnTo>
                <a:lnTo>
                  <a:pt x="1096" y="180"/>
                </a:lnTo>
                <a:cubicBezTo>
                  <a:pt x="1085" y="164"/>
                  <a:pt x="1078" y="151"/>
                  <a:pt x="1073" y="141"/>
                </a:cubicBezTo>
                <a:lnTo>
                  <a:pt x="1071" y="141"/>
                </a:lnTo>
                <a:cubicBezTo>
                  <a:pt x="1073" y="158"/>
                  <a:pt x="1074" y="184"/>
                  <a:pt x="1074" y="219"/>
                </a:cubicBezTo>
                <a:lnTo>
                  <a:pt x="1074" y="496"/>
                </a:lnTo>
                <a:lnTo>
                  <a:pt x="976" y="496"/>
                </a:lnTo>
                <a:lnTo>
                  <a:pt x="976" y="8"/>
                </a:lnTo>
                <a:close/>
                <a:moveTo>
                  <a:pt x="1470" y="8"/>
                </a:moveTo>
                <a:lnTo>
                  <a:pt x="1852" y="8"/>
                </a:lnTo>
                <a:lnTo>
                  <a:pt x="1852" y="93"/>
                </a:lnTo>
                <a:lnTo>
                  <a:pt x="1713" y="93"/>
                </a:lnTo>
                <a:lnTo>
                  <a:pt x="1713" y="496"/>
                </a:lnTo>
                <a:lnTo>
                  <a:pt x="1609" y="496"/>
                </a:lnTo>
                <a:lnTo>
                  <a:pt x="1609" y="93"/>
                </a:lnTo>
                <a:lnTo>
                  <a:pt x="1470" y="93"/>
                </a:lnTo>
                <a:lnTo>
                  <a:pt x="1470" y="8"/>
                </a:lnTo>
                <a:close/>
                <a:moveTo>
                  <a:pt x="1921" y="8"/>
                </a:moveTo>
                <a:lnTo>
                  <a:pt x="2198" y="8"/>
                </a:lnTo>
                <a:lnTo>
                  <a:pt x="2198" y="93"/>
                </a:lnTo>
                <a:lnTo>
                  <a:pt x="2024" y="93"/>
                </a:lnTo>
                <a:lnTo>
                  <a:pt x="2024" y="208"/>
                </a:lnTo>
                <a:lnTo>
                  <a:pt x="2186" y="208"/>
                </a:lnTo>
                <a:lnTo>
                  <a:pt x="2186" y="293"/>
                </a:lnTo>
                <a:lnTo>
                  <a:pt x="2024" y="293"/>
                </a:lnTo>
                <a:lnTo>
                  <a:pt x="2024" y="411"/>
                </a:lnTo>
                <a:lnTo>
                  <a:pt x="2209" y="411"/>
                </a:lnTo>
                <a:lnTo>
                  <a:pt x="2209" y="496"/>
                </a:lnTo>
                <a:lnTo>
                  <a:pt x="1921" y="496"/>
                </a:lnTo>
                <a:lnTo>
                  <a:pt x="1921" y="8"/>
                </a:lnTo>
                <a:close/>
                <a:moveTo>
                  <a:pt x="2296" y="8"/>
                </a:moveTo>
                <a:lnTo>
                  <a:pt x="2409" y="8"/>
                </a:lnTo>
                <a:lnTo>
                  <a:pt x="2608" y="315"/>
                </a:lnTo>
                <a:cubicBezTo>
                  <a:pt x="2621" y="335"/>
                  <a:pt x="2629" y="348"/>
                  <a:pt x="2632" y="354"/>
                </a:cubicBezTo>
                <a:lnTo>
                  <a:pt x="2634" y="354"/>
                </a:lnTo>
                <a:cubicBezTo>
                  <a:pt x="2632" y="342"/>
                  <a:pt x="2631" y="319"/>
                  <a:pt x="2631" y="286"/>
                </a:cubicBezTo>
                <a:lnTo>
                  <a:pt x="2631" y="8"/>
                </a:lnTo>
                <a:lnTo>
                  <a:pt x="2729" y="8"/>
                </a:lnTo>
                <a:lnTo>
                  <a:pt x="2729" y="496"/>
                </a:lnTo>
                <a:lnTo>
                  <a:pt x="2623" y="496"/>
                </a:lnTo>
                <a:lnTo>
                  <a:pt x="2416" y="180"/>
                </a:lnTo>
                <a:cubicBezTo>
                  <a:pt x="2405" y="164"/>
                  <a:pt x="2398" y="151"/>
                  <a:pt x="2393" y="141"/>
                </a:cubicBezTo>
                <a:lnTo>
                  <a:pt x="2391" y="141"/>
                </a:lnTo>
                <a:cubicBezTo>
                  <a:pt x="2393" y="158"/>
                  <a:pt x="2394" y="184"/>
                  <a:pt x="2394" y="219"/>
                </a:cubicBezTo>
                <a:lnTo>
                  <a:pt x="2394" y="496"/>
                </a:lnTo>
                <a:lnTo>
                  <a:pt x="2296" y="496"/>
                </a:lnTo>
                <a:lnTo>
                  <a:pt x="2296" y="8"/>
                </a:lnTo>
                <a:close/>
                <a:moveTo>
                  <a:pt x="2790" y="8"/>
                </a:moveTo>
                <a:lnTo>
                  <a:pt x="3172" y="8"/>
                </a:lnTo>
                <a:lnTo>
                  <a:pt x="3172" y="93"/>
                </a:lnTo>
                <a:lnTo>
                  <a:pt x="3033" y="93"/>
                </a:lnTo>
                <a:lnTo>
                  <a:pt x="3033" y="496"/>
                </a:lnTo>
                <a:lnTo>
                  <a:pt x="2929" y="496"/>
                </a:lnTo>
                <a:lnTo>
                  <a:pt x="2929" y="93"/>
                </a:lnTo>
                <a:lnTo>
                  <a:pt x="2790" y="93"/>
                </a:lnTo>
                <a:lnTo>
                  <a:pt x="2790" y="8"/>
                </a:lnTo>
                <a:close/>
                <a:moveTo>
                  <a:pt x="661" y="90"/>
                </a:moveTo>
                <a:cubicBezTo>
                  <a:pt x="620" y="90"/>
                  <a:pt x="588" y="105"/>
                  <a:pt x="564" y="135"/>
                </a:cubicBezTo>
                <a:cubicBezTo>
                  <a:pt x="541" y="166"/>
                  <a:pt x="529" y="205"/>
                  <a:pt x="529" y="253"/>
                </a:cubicBezTo>
                <a:cubicBezTo>
                  <a:pt x="529" y="300"/>
                  <a:pt x="541" y="339"/>
                  <a:pt x="564" y="369"/>
                </a:cubicBezTo>
                <a:cubicBezTo>
                  <a:pt x="586" y="399"/>
                  <a:pt x="618" y="414"/>
                  <a:pt x="658" y="414"/>
                </a:cubicBezTo>
                <a:cubicBezTo>
                  <a:pt x="699" y="414"/>
                  <a:pt x="730" y="400"/>
                  <a:pt x="753" y="371"/>
                </a:cubicBezTo>
                <a:cubicBezTo>
                  <a:pt x="776" y="342"/>
                  <a:pt x="787" y="303"/>
                  <a:pt x="787" y="255"/>
                </a:cubicBezTo>
                <a:cubicBezTo>
                  <a:pt x="787" y="204"/>
                  <a:pt x="776" y="164"/>
                  <a:pt x="754" y="134"/>
                </a:cubicBezTo>
                <a:cubicBezTo>
                  <a:pt x="732" y="105"/>
                  <a:pt x="701" y="90"/>
                  <a:pt x="661" y="90"/>
                </a:cubicBezTo>
                <a:close/>
                <a:moveTo>
                  <a:pt x="664" y="0"/>
                </a:moveTo>
                <a:cubicBezTo>
                  <a:pt x="733" y="0"/>
                  <a:pt x="790" y="23"/>
                  <a:pt x="832" y="70"/>
                </a:cubicBezTo>
                <a:cubicBezTo>
                  <a:pt x="875" y="116"/>
                  <a:pt x="896" y="176"/>
                  <a:pt x="896" y="248"/>
                </a:cubicBezTo>
                <a:cubicBezTo>
                  <a:pt x="896" y="324"/>
                  <a:pt x="874" y="386"/>
                  <a:pt x="830" y="434"/>
                </a:cubicBezTo>
                <a:cubicBezTo>
                  <a:pt x="785" y="481"/>
                  <a:pt x="727" y="505"/>
                  <a:pt x="656" y="505"/>
                </a:cubicBezTo>
                <a:cubicBezTo>
                  <a:pt x="586" y="505"/>
                  <a:pt x="529" y="482"/>
                  <a:pt x="486" y="436"/>
                </a:cubicBezTo>
                <a:cubicBezTo>
                  <a:pt x="442" y="390"/>
                  <a:pt x="420" y="331"/>
                  <a:pt x="420" y="259"/>
                </a:cubicBezTo>
                <a:cubicBezTo>
                  <a:pt x="420" y="182"/>
                  <a:pt x="442" y="120"/>
                  <a:pt x="487" y="72"/>
                </a:cubicBezTo>
                <a:cubicBezTo>
                  <a:pt x="532" y="24"/>
                  <a:pt x="590" y="0"/>
                  <a:pt x="664" y="0"/>
                </a:cubicBezTo>
                <a:close/>
              </a:path>
            </a:pathLst>
          </a:cu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序号"/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5538733" y="1328130"/>
            <a:ext cx="663645" cy="663645"/>
          </a:xfrm>
          <a:prstGeom prst="roundRect">
            <a:avLst>
              <a:gd name="adj" fmla="val 10052"/>
            </a:avLst>
          </a:prstGeom>
          <a:noFill/>
          <a:ln w="25400">
            <a:solidFill>
              <a:schemeClr val="accent1">
                <a:alpha val="60000"/>
              </a:schemeClr>
            </a:solidFill>
          </a:ln>
        </p:spPr>
        <p:txBody>
          <a:bodyPr wrap="none" lIns="36000" tIns="36000" rIns="0" bIns="0" rtlCol="0" anchor="ctr" anchorCtr="0">
            <a:normAutofit/>
          </a:bodyPr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01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" name="项标题"/>
          <p:cNvSpPr txBox="1"/>
          <p:nvPr>
            <p:custDataLst>
              <p:tags r:id="rId5"/>
            </p:custDataLst>
          </p:nvPr>
        </p:nvSpPr>
        <p:spPr>
          <a:xfrm>
            <a:off x="6544830" y="1415617"/>
            <a:ext cx="4470872" cy="48900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一、生物老师的基本简历</a:t>
            </a:r>
            <a:endParaRPr lang="zh-CN" altLang="en-US" sz="2800" b="1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" name="序号"/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538733" y="3061228"/>
            <a:ext cx="663645" cy="663645"/>
          </a:xfrm>
          <a:prstGeom prst="roundRect">
            <a:avLst>
              <a:gd name="adj" fmla="val 10052"/>
            </a:avLst>
          </a:prstGeom>
          <a:noFill/>
          <a:ln w="25400">
            <a:solidFill>
              <a:schemeClr val="accent1">
                <a:alpha val="60000"/>
              </a:schemeClr>
            </a:solidFill>
          </a:ln>
        </p:spPr>
        <p:txBody>
          <a:bodyPr wrap="none" lIns="0" tIns="36000" rIns="0" bIns="0" rtlCol="0" anchor="ctr" anchorCtr="0">
            <a:normAutofit/>
          </a:bodyPr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02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8" name="项标题"/>
          <p:cNvSpPr txBox="1"/>
          <p:nvPr>
            <p:custDataLst>
              <p:tags r:id="rId7"/>
            </p:custDataLst>
          </p:nvPr>
        </p:nvSpPr>
        <p:spPr>
          <a:xfrm>
            <a:off x="6544830" y="3148715"/>
            <a:ext cx="4470872" cy="48900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二、</a:t>
            </a:r>
            <a:r>
              <a:rPr lang="zh-CN" altLang="en-US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深入浅出的上课风格</a:t>
            </a:r>
            <a:endParaRPr lang="zh-CN" altLang="en-US" sz="2800" b="1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9" name="序号"/>
          <p:cNvSpPr txBox="1">
            <a:spLocks noChangeAspect="1"/>
          </p:cNvSpPr>
          <p:nvPr>
            <p:custDataLst>
              <p:tags r:id="rId8"/>
            </p:custDataLst>
          </p:nvPr>
        </p:nvSpPr>
        <p:spPr>
          <a:xfrm>
            <a:off x="5538733" y="4794943"/>
            <a:ext cx="663645" cy="663645"/>
          </a:xfrm>
          <a:prstGeom prst="roundRect">
            <a:avLst>
              <a:gd name="adj" fmla="val 10052"/>
            </a:avLst>
          </a:prstGeom>
          <a:noFill/>
          <a:ln w="25400">
            <a:solidFill>
              <a:schemeClr val="accent1">
                <a:alpha val="60000"/>
              </a:schemeClr>
            </a:solidFill>
          </a:ln>
        </p:spPr>
        <p:txBody>
          <a:bodyPr wrap="none" lIns="0" tIns="36000" rIns="0" bIns="0" rtlCol="0" anchor="ctr" anchorCtr="0">
            <a:normAutofit/>
          </a:bodyPr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03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0" name="项标题"/>
          <p:cNvSpPr txBox="1"/>
          <p:nvPr>
            <p:custDataLst>
              <p:tags r:id="rId9"/>
            </p:custDataLst>
          </p:nvPr>
        </p:nvSpPr>
        <p:spPr>
          <a:xfrm>
            <a:off x="6544830" y="4882429"/>
            <a:ext cx="4470872" cy="48900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三、一丝不苟的教学态度</a:t>
            </a:r>
            <a:endParaRPr lang="zh-CN" altLang="en-US" sz="2800" b="1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流程图: 文档 4"/>
          <p:cNvSpPr/>
          <p:nvPr/>
        </p:nvSpPr>
        <p:spPr>
          <a:xfrm>
            <a:off x="914400" y="2240280"/>
            <a:ext cx="9072880" cy="3708400"/>
          </a:xfrm>
          <a:prstGeom prst="flowChartDocument">
            <a:avLst/>
          </a:prstGeom>
          <a:ln w="127000" cmpd="sng">
            <a:gradFill>
              <a:gsLst>
                <a:gs pos="24000">
                  <a:schemeClr val="accent1">
                    <a:hueOff val="-4200000"/>
                  </a:schemeClr>
                </a:gs>
                <a:gs pos="100000">
                  <a:schemeClr val="accent1"/>
                </a:gs>
                <a:gs pos="0">
                  <a:schemeClr val="accent1"/>
                </a:gs>
                <a:gs pos="100000">
                  <a:schemeClr val="accent1"/>
                </a:gs>
              </a:gsLst>
              <a:lin ang="2700000" scaled="1"/>
            </a:gra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71600" y="2162810"/>
            <a:ext cx="9972040" cy="2452370"/>
          </a:xfrm>
        </p:spPr>
        <p:txBody>
          <a:bodyPr>
            <a:normAutofit/>
          </a:bodyPr>
          <a:p>
            <a:pPr>
              <a:lnSpc>
                <a:spcPct val="10000"/>
              </a:lnSpc>
            </a:pPr>
            <a:r>
              <a:rPr lang="zh-CN" altLang="en-US" sz="5400"/>
              <a:t>一、生物</a:t>
            </a:r>
            <a:r>
              <a:rPr lang="zh-CN" altLang="en-US" sz="5400">
                <a:sym typeface="+mn-ea"/>
              </a:rPr>
              <a:t>老师的基本简历</a:t>
            </a:r>
            <a:endParaRPr lang="zh-CN" altLang="en-US" sz="540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503045" y="4615180"/>
            <a:ext cx="8256270" cy="867410"/>
          </a:xfrm>
        </p:spPr>
        <p:txBody>
          <a:bodyPr/>
          <a:p>
            <a:pPr marL="2286000" lvl="5" indent="457200"/>
            <a:r>
              <a:rPr lang="en-US" altLang="zh-CN"/>
              <a:t>————</a:t>
            </a:r>
            <a:r>
              <a:rPr lang="zh-CN" altLang="en-US"/>
              <a:t>风一样的男人</a:t>
            </a:r>
            <a:r>
              <a:rPr lang="en-US" altLang="zh-CN"/>
              <a:t>  </a:t>
            </a:r>
            <a:endParaRPr lang="zh-CN" altLang="en-US"/>
          </a:p>
          <a:p>
            <a:pPr marL="1371600" lvl="3" indent="457200"/>
            <a:r>
              <a:rPr lang="zh-CN" altLang="en-US"/>
              <a:t>动物界</a:t>
            </a:r>
            <a:r>
              <a:rPr lang="en-US" altLang="zh-CN"/>
              <a:t> </a:t>
            </a:r>
            <a:r>
              <a:rPr lang="zh-CN" altLang="en-US"/>
              <a:t>脊索动物门</a:t>
            </a:r>
            <a:r>
              <a:rPr lang="en-US" altLang="zh-CN"/>
              <a:t> </a:t>
            </a:r>
            <a:r>
              <a:rPr lang="zh-CN" altLang="en-US"/>
              <a:t>哺乳纲</a:t>
            </a:r>
            <a:r>
              <a:rPr lang="en-US" altLang="zh-CN"/>
              <a:t> </a:t>
            </a:r>
            <a:r>
              <a:rPr lang="zh-CN" altLang="en-US"/>
              <a:t>灵长目</a:t>
            </a:r>
            <a:r>
              <a:rPr lang="en-US" altLang="zh-CN"/>
              <a:t> </a:t>
            </a:r>
            <a:r>
              <a:rPr lang="zh-CN" altLang="en-US"/>
              <a:t>人科</a:t>
            </a:r>
            <a:r>
              <a:rPr lang="en-US" altLang="zh-CN"/>
              <a:t> </a:t>
            </a:r>
            <a:r>
              <a:rPr lang="zh-CN" altLang="en-US"/>
              <a:t>人属</a:t>
            </a:r>
            <a:r>
              <a:rPr lang="en-US" altLang="zh-CN"/>
              <a:t> </a:t>
            </a:r>
            <a:r>
              <a:rPr lang="zh-CN" altLang="en-US"/>
              <a:t>智人种</a:t>
            </a:r>
            <a:r>
              <a:rPr lang="en-US" altLang="zh-CN"/>
              <a:t> 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“王静仁，男，生物教师”</a:t>
            </a:r>
            <a:endParaRPr lang="zh-CN" altLang="en-US"/>
          </a:p>
        </p:txBody>
      </p:sp>
      <p:sp>
        <p:nvSpPr>
          <p:cNvPr id="3" name="圆角矩形 2"/>
          <p:cNvSpPr/>
          <p:nvPr>
            <p:custDataLst>
              <p:tags r:id="rId3"/>
            </p:custDataLst>
          </p:nvPr>
        </p:nvSpPr>
        <p:spPr>
          <a:xfrm>
            <a:off x="4608830" y="1672590"/>
            <a:ext cx="539750" cy="76200"/>
          </a:xfrm>
          <a:prstGeom prst="roundRect">
            <a:avLst>
              <a:gd name="adj" fmla="val 34166"/>
            </a:avLst>
          </a:prstGeom>
          <a:gradFill>
            <a:gsLst>
              <a:gs pos="90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>
            <a:off x="4608565" y="6028690"/>
            <a:ext cx="6973200" cy="0"/>
          </a:xfrm>
          <a:prstGeom prst="line">
            <a:avLst/>
          </a:prstGeom>
          <a:ln w="9525">
            <a:solidFill>
              <a:schemeClr val="accent1">
                <a:alpha val="69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>
            <p:custDataLst>
              <p:tags r:id="rId5"/>
            </p:custDataLst>
          </p:nvPr>
        </p:nvSpPr>
        <p:spPr>
          <a:xfrm>
            <a:off x="4456430" y="2107565"/>
            <a:ext cx="6972935" cy="342519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p>
            <a:pPr marL="0" lvl="0" indent="0" algn="l" fontAlgn="auto">
              <a:lnSpc>
                <a:spcPct val="150000"/>
              </a:lnSpc>
              <a:spcAft>
                <a:spcPts val="1200"/>
              </a:spcAft>
            </a:pPr>
            <a:r>
              <a:rPr lang="zh-CN" altLang="en-US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王静仁乃惠州中学深耕高中生物学教学之师，研究方向聚焦生物学科思维培育与教学方法革新。如借构建模型系统、运用“三段论”逻辑工具及逻辑问题链等，于“物质跨膜运输”等具体课题践行“思维生成教学”。且围绕新课标与人教版教材内容变动展开教研，成果见于《生物学教学》《生物学通报》 等期刊上发表了多篇相关教学论文。</a:t>
            </a:r>
            <a:endParaRPr lang="zh-CN" altLang="en-US" sz="2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1205" y="65081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8" name="generated_video">
            <a:hlinkClick r:id="" action="ppaction://media"/>
          </p:cNvPr>
          <p:cNvPicPr/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1205" y="1619250"/>
            <a:ext cx="3091815" cy="458406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0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 vol="60000">
                <p:cTn id="7" repeatCount="indefinite" fill="remove" display="1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流程图: 文档 4"/>
          <p:cNvSpPr/>
          <p:nvPr/>
        </p:nvSpPr>
        <p:spPr>
          <a:xfrm>
            <a:off x="914400" y="2240280"/>
            <a:ext cx="9072880" cy="3708400"/>
          </a:xfrm>
          <a:prstGeom prst="flowChartDocument">
            <a:avLst/>
          </a:prstGeom>
          <a:ln w="127000" cmpd="sng">
            <a:gradFill>
              <a:gsLst>
                <a:gs pos="24000">
                  <a:schemeClr val="accent1">
                    <a:hueOff val="-4200000"/>
                  </a:schemeClr>
                </a:gs>
                <a:gs pos="100000">
                  <a:schemeClr val="accent1"/>
                </a:gs>
                <a:gs pos="0">
                  <a:schemeClr val="accent1"/>
                </a:gs>
                <a:gs pos="100000">
                  <a:schemeClr val="accent1"/>
                </a:gs>
              </a:gsLst>
              <a:lin ang="2700000" scaled="1"/>
            </a:gra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71600" y="2162810"/>
            <a:ext cx="9972040" cy="2452370"/>
          </a:xfrm>
        </p:spPr>
        <p:txBody>
          <a:bodyPr>
            <a:normAutofit/>
          </a:bodyPr>
          <a:p>
            <a:pPr>
              <a:lnSpc>
                <a:spcPct val="10000"/>
              </a:lnSpc>
            </a:pPr>
            <a:r>
              <a:rPr lang="zh-CN" altLang="en-US" sz="5400">
                <a:sym typeface="+mn-ea"/>
              </a:rPr>
              <a:t>二、</a:t>
            </a:r>
            <a:r>
              <a:rPr lang="zh-CN" altLang="en-US" sz="5400">
                <a:sym typeface="+mn-ea"/>
              </a:rPr>
              <a:t>深入浅出的上课风格</a:t>
            </a:r>
            <a:endParaRPr lang="zh-CN" altLang="en-US" sz="540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p>
            <a:pPr marL="1371600" lvl="3" indent="457200"/>
            <a:r>
              <a:rPr lang="en-US" altLang="zh-CN"/>
              <a:t>————</a:t>
            </a:r>
            <a:r>
              <a:rPr lang="zh-CN" altLang="en-US"/>
              <a:t>这个木棍，它</a:t>
            </a:r>
            <a:r>
              <a:rPr lang="zh-CN" altLang="en-US"/>
              <a:t>又大又长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切入生活的</a:t>
            </a:r>
            <a:r>
              <a:rPr lang="zh-CN" altLang="en-US"/>
              <a:t>课堂</a:t>
            </a:r>
            <a:endParaRPr lang="zh-CN" altLang="en-US"/>
          </a:p>
        </p:txBody>
      </p:sp>
      <p:pic>
        <p:nvPicPr>
          <p:cNvPr id="71" name="图片 70" descr="E:/设计图片素材/7965609_带键盘的机器人手.jpg7965609_带键盘的机器人手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19" r="19"/>
          <a:stretch>
            <a:fillRect/>
          </a:stretch>
        </p:blipFill>
        <p:spPr>
          <a:xfrm>
            <a:off x="7090410" y="1877060"/>
            <a:ext cx="4166870" cy="4243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738" h="6862">
                <a:moveTo>
                  <a:pt x="0" y="0"/>
                </a:moveTo>
                <a:lnTo>
                  <a:pt x="5982" y="0"/>
                </a:lnTo>
                <a:lnTo>
                  <a:pt x="6738" y="756"/>
                </a:lnTo>
                <a:lnTo>
                  <a:pt x="6738" y="6862"/>
                </a:lnTo>
                <a:lnTo>
                  <a:pt x="756" y="6862"/>
                </a:lnTo>
                <a:lnTo>
                  <a:pt x="0" y="6106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chemeClr val="accent2">
                <a:alpha val="50000"/>
              </a:schemeClr>
            </a:solidFill>
          </a:ln>
        </p:spPr>
      </p:pic>
      <p:sp>
        <p:nvSpPr>
          <p:cNvPr id="80" name="任意多边形 79"/>
          <p:cNvSpPr/>
          <p:nvPr>
            <p:custDataLst>
              <p:tags r:id="rId5"/>
            </p:custDataLst>
          </p:nvPr>
        </p:nvSpPr>
        <p:spPr>
          <a:xfrm rot="16200000">
            <a:off x="10935018" y="5635943"/>
            <a:ext cx="908050" cy="61595"/>
          </a:xfrm>
          <a:custGeom>
            <a:avLst/>
            <a:gdLst>
              <a:gd name="adj" fmla="val 25000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1430" h="97">
                <a:moveTo>
                  <a:pt x="0" y="97"/>
                </a:moveTo>
                <a:lnTo>
                  <a:pt x="24" y="0"/>
                </a:lnTo>
                <a:lnTo>
                  <a:pt x="101" y="0"/>
                </a:lnTo>
                <a:lnTo>
                  <a:pt x="77" y="97"/>
                </a:lnTo>
                <a:lnTo>
                  <a:pt x="0" y="97"/>
                </a:lnTo>
                <a:close/>
                <a:moveTo>
                  <a:pt x="133" y="97"/>
                </a:moveTo>
                <a:lnTo>
                  <a:pt x="157" y="0"/>
                </a:lnTo>
                <a:lnTo>
                  <a:pt x="234" y="0"/>
                </a:lnTo>
                <a:lnTo>
                  <a:pt x="210" y="97"/>
                </a:lnTo>
                <a:lnTo>
                  <a:pt x="133" y="97"/>
                </a:lnTo>
                <a:close/>
                <a:moveTo>
                  <a:pt x="266" y="97"/>
                </a:moveTo>
                <a:lnTo>
                  <a:pt x="290" y="0"/>
                </a:lnTo>
                <a:lnTo>
                  <a:pt x="367" y="0"/>
                </a:lnTo>
                <a:lnTo>
                  <a:pt x="343" y="97"/>
                </a:lnTo>
                <a:lnTo>
                  <a:pt x="266" y="97"/>
                </a:lnTo>
                <a:close/>
                <a:moveTo>
                  <a:pt x="399" y="97"/>
                </a:moveTo>
                <a:lnTo>
                  <a:pt x="423" y="0"/>
                </a:lnTo>
                <a:lnTo>
                  <a:pt x="500" y="0"/>
                </a:lnTo>
                <a:lnTo>
                  <a:pt x="476" y="97"/>
                </a:lnTo>
                <a:lnTo>
                  <a:pt x="399" y="97"/>
                </a:lnTo>
                <a:close/>
                <a:moveTo>
                  <a:pt x="532" y="97"/>
                </a:moveTo>
                <a:lnTo>
                  <a:pt x="556" y="0"/>
                </a:lnTo>
                <a:lnTo>
                  <a:pt x="633" y="0"/>
                </a:lnTo>
                <a:lnTo>
                  <a:pt x="609" y="97"/>
                </a:lnTo>
                <a:lnTo>
                  <a:pt x="532" y="97"/>
                </a:lnTo>
                <a:close/>
                <a:moveTo>
                  <a:pt x="664" y="97"/>
                </a:moveTo>
                <a:lnTo>
                  <a:pt x="688" y="0"/>
                </a:lnTo>
                <a:lnTo>
                  <a:pt x="765" y="0"/>
                </a:lnTo>
                <a:lnTo>
                  <a:pt x="741" y="97"/>
                </a:lnTo>
                <a:lnTo>
                  <a:pt x="664" y="97"/>
                </a:lnTo>
                <a:close/>
                <a:moveTo>
                  <a:pt x="797" y="97"/>
                </a:moveTo>
                <a:lnTo>
                  <a:pt x="821" y="0"/>
                </a:lnTo>
                <a:lnTo>
                  <a:pt x="898" y="0"/>
                </a:lnTo>
                <a:lnTo>
                  <a:pt x="874" y="97"/>
                </a:lnTo>
                <a:lnTo>
                  <a:pt x="797" y="97"/>
                </a:lnTo>
                <a:close/>
                <a:moveTo>
                  <a:pt x="930" y="97"/>
                </a:moveTo>
                <a:lnTo>
                  <a:pt x="954" y="0"/>
                </a:lnTo>
                <a:lnTo>
                  <a:pt x="1031" y="0"/>
                </a:lnTo>
                <a:lnTo>
                  <a:pt x="1007" y="97"/>
                </a:lnTo>
                <a:lnTo>
                  <a:pt x="930" y="97"/>
                </a:lnTo>
                <a:close/>
                <a:moveTo>
                  <a:pt x="1063" y="97"/>
                </a:moveTo>
                <a:lnTo>
                  <a:pt x="1087" y="0"/>
                </a:lnTo>
                <a:lnTo>
                  <a:pt x="1164" y="0"/>
                </a:lnTo>
                <a:lnTo>
                  <a:pt x="1140" y="97"/>
                </a:lnTo>
                <a:lnTo>
                  <a:pt x="1063" y="97"/>
                </a:lnTo>
                <a:close/>
                <a:moveTo>
                  <a:pt x="1196" y="97"/>
                </a:moveTo>
                <a:lnTo>
                  <a:pt x="1220" y="0"/>
                </a:lnTo>
                <a:lnTo>
                  <a:pt x="1297" y="0"/>
                </a:lnTo>
                <a:lnTo>
                  <a:pt x="1273" y="97"/>
                </a:lnTo>
                <a:lnTo>
                  <a:pt x="1196" y="97"/>
                </a:lnTo>
                <a:close/>
                <a:moveTo>
                  <a:pt x="1329" y="97"/>
                </a:moveTo>
                <a:lnTo>
                  <a:pt x="1353" y="0"/>
                </a:lnTo>
                <a:lnTo>
                  <a:pt x="1430" y="0"/>
                </a:lnTo>
                <a:lnTo>
                  <a:pt x="1406" y="97"/>
                </a:lnTo>
                <a:lnTo>
                  <a:pt x="1329" y="9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127000" algn="ctr" rotWithShape="0">
              <a:srgbClr val="65B4D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cxnSp>
        <p:nvCxnSpPr>
          <p:cNvPr id="2" name="直接连接符 1"/>
          <p:cNvCxnSpPr/>
          <p:nvPr>
            <p:custDataLst>
              <p:tags r:id="rId6"/>
            </p:custDataLst>
          </p:nvPr>
        </p:nvCxnSpPr>
        <p:spPr>
          <a:xfrm>
            <a:off x="6866255" y="5692775"/>
            <a:ext cx="473075" cy="473075"/>
          </a:xfrm>
          <a:prstGeom prst="line">
            <a:avLst/>
          </a:prstGeom>
          <a:gradFill flip="none" rotWithShape="1">
            <a:gsLst>
              <a:gs pos="0">
                <a:schemeClr val="accent1">
                  <a:alpha val="30000"/>
                </a:schemeClr>
              </a:gs>
              <a:gs pos="43000">
                <a:schemeClr val="accent1">
                  <a:alpha val="16000"/>
                </a:schemeClr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accent2"/>
            </a:solidFill>
            <a:round/>
          </a:ln>
          <a:effectLst>
            <a:outerShdw blurRad="177800" algn="ctr" rotWithShape="0">
              <a:srgbClr val="65B4D5">
                <a:alpha val="8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直接连接符 54"/>
          <p:cNvCxnSpPr/>
          <p:nvPr>
            <p:custDataLst>
              <p:tags r:id="rId7"/>
            </p:custDataLst>
          </p:nvPr>
        </p:nvCxnSpPr>
        <p:spPr>
          <a:xfrm rot="16200000">
            <a:off x="10829925" y="2752725"/>
            <a:ext cx="1080135" cy="0"/>
          </a:xfrm>
          <a:prstGeom prst="line">
            <a:avLst/>
          </a:prstGeom>
          <a:gradFill flip="none" rotWithShape="1">
            <a:gsLst>
              <a:gs pos="0">
                <a:schemeClr val="accent1">
                  <a:alpha val="30000"/>
                </a:schemeClr>
              </a:gs>
              <a:gs pos="43000">
                <a:schemeClr val="accent1">
                  <a:alpha val="16000"/>
                </a:schemeClr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" cap="sq">
            <a:solidFill>
              <a:schemeClr val="accent2"/>
            </a:solidFill>
            <a:bevel/>
          </a:ln>
          <a:effectLst>
            <a:outerShdw blurRad="177800" algn="ctr" rotWithShape="0">
              <a:srgbClr val="65B4D5">
                <a:alpha val="8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" name="直接连接符 2"/>
          <p:cNvCxnSpPr/>
          <p:nvPr>
            <p:custDataLst>
              <p:tags r:id="rId8"/>
            </p:custDataLst>
          </p:nvPr>
        </p:nvCxnSpPr>
        <p:spPr>
          <a:xfrm flipH="1" flipV="1">
            <a:off x="10905490" y="1743710"/>
            <a:ext cx="464185" cy="464820"/>
          </a:xfrm>
          <a:prstGeom prst="line">
            <a:avLst/>
          </a:prstGeom>
          <a:gradFill flip="none" rotWithShape="1">
            <a:gsLst>
              <a:gs pos="0">
                <a:schemeClr val="accent1">
                  <a:alpha val="30000"/>
                </a:schemeClr>
              </a:gs>
              <a:gs pos="43000">
                <a:schemeClr val="accent1">
                  <a:alpha val="16000"/>
                </a:schemeClr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" cap="sq">
            <a:solidFill>
              <a:schemeClr val="accent2"/>
            </a:solidFill>
            <a:bevel/>
          </a:ln>
          <a:effectLst>
            <a:outerShdw blurRad="177800" algn="ctr" rotWithShape="0">
              <a:srgbClr val="65B4D5">
                <a:alpha val="8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任意多边形: 形状 184"/>
          <p:cNvSpPr/>
          <p:nvPr>
            <p:custDataLst>
              <p:tags r:id="rId9"/>
            </p:custDataLst>
          </p:nvPr>
        </p:nvSpPr>
        <p:spPr>
          <a:xfrm flipH="1">
            <a:off x="6978650" y="1722120"/>
            <a:ext cx="972000" cy="36000"/>
          </a:xfrm>
          <a:custGeom>
            <a:avLst/>
            <a:gdLst>
              <a:gd name="connsiteX0" fmla="*/ 0 w 757056"/>
              <a:gd name="connsiteY0" fmla="*/ 0 h 126654"/>
              <a:gd name="connsiteX1" fmla="*/ 696817 w 757056"/>
              <a:gd name="connsiteY1" fmla="*/ 0 h 126654"/>
              <a:gd name="connsiteX2" fmla="*/ 757056 w 757056"/>
              <a:gd name="connsiteY2" fmla="*/ 126654 h 126654"/>
              <a:gd name="connsiteX3" fmla="*/ 0 w 757056"/>
              <a:gd name="connsiteY3" fmla="*/ 126654 h 12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056" h="126654">
                <a:moveTo>
                  <a:pt x="0" y="0"/>
                </a:moveTo>
                <a:lnTo>
                  <a:pt x="696817" y="0"/>
                </a:lnTo>
                <a:lnTo>
                  <a:pt x="757056" y="126654"/>
                </a:lnTo>
                <a:lnTo>
                  <a:pt x="0" y="12665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60" name="任意多边形: 形状 184"/>
          <p:cNvSpPr/>
          <p:nvPr>
            <p:custDataLst>
              <p:tags r:id="rId10"/>
            </p:custDataLst>
          </p:nvPr>
        </p:nvSpPr>
        <p:spPr>
          <a:xfrm flipH="1" flipV="1">
            <a:off x="10293350" y="6121400"/>
            <a:ext cx="972000" cy="36000"/>
          </a:xfrm>
          <a:custGeom>
            <a:avLst/>
            <a:gdLst>
              <a:gd name="connsiteX0" fmla="*/ 0 w 757056"/>
              <a:gd name="connsiteY0" fmla="*/ 0 h 126654"/>
              <a:gd name="connsiteX1" fmla="*/ 696817 w 757056"/>
              <a:gd name="connsiteY1" fmla="*/ 0 h 126654"/>
              <a:gd name="connsiteX2" fmla="*/ 757056 w 757056"/>
              <a:gd name="connsiteY2" fmla="*/ 126654 h 126654"/>
              <a:gd name="connsiteX3" fmla="*/ 0 w 757056"/>
              <a:gd name="connsiteY3" fmla="*/ 126654 h 12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056" h="126654">
                <a:moveTo>
                  <a:pt x="0" y="0"/>
                </a:moveTo>
                <a:lnTo>
                  <a:pt x="696817" y="0"/>
                </a:lnTo>
                <a:lnTo>
                  <a:pt x="757056" y="126654"/>
                </a:lnTo>
                <a:lnTo>
                  <a:pt x="0" y="12665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6" name="矩形 1"/>
          <p:cNvSpPr/>
          <p:nvPr>
            <p:custDataLst>
              <p:tags r:id="rId11"/>
            </p:custDataLst>
          </p:nvPr>
        </p:nvSpPr>
        <p:spPr>
          <a:xfrm>
            <a:off x="2032000" y="1691640"/>
            <a:ext cx="4679950" cy="19240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王老师的生物课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,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从来不是课本的复述。他擅长把抽象的生命原理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,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“种”进我们最熟悉的生活里。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7" name="矩形 2"/>
          <p:cNvSpPr/>
          <p:nvPr>
            <p:custDataLst>
              <p:tags r:id="rId12"/>
            </p:custDataLst>
          </p:nvPr>
        </p:nvSpPr>
        <p:spPr>
          <a:xfrm>
            <a:off x="2063115" y="4116705"/>
            <a:ext cx="4706620" cy="19240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比如说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,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他会把细胞中的生命活动原理转化为人类会做的事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,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就像把胞吞胞吐比喻成开门关门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,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把选择透过性比喻为你用猫眼分辨外面的人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。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33" name="直接连接符 32"/>
          <p:cNvCxnSpPr/>
          <p:nvPr>
            <p:custDataLst>
              <p:tags r:id="rId13"/>
            </p:custDataLst>
          </p:nvPr>
        </p:nvCxnSpPr>
        <p:spPr>
          <a:xfrm flipV="1">
            <a:off x="1876905" y="3615642"/>
            <a:ext cx="4180840" cy="13970"/>
          </a:xfrm>
          <a:prstGeom prst="line">
            <a:avLst/>
          </a:prstGeom>
          <a:gradFill flip="none" rotWithShape="1">
            <a:gsLst>
              <a:gs pos="43000">
                <a:srgbClr val="65B4D5">
                  <a:alpha val="16000"/>
                </a:srgbClr>
              </a:gs>
              <a:gs pos="0">
                <a:srgbClr val="65B4D5">
                  <a:alpha val="30000"/>
                </a:srgbClr>
              </a:gs>
              <a:gs pos="100000">
                <a:srgbClr val="65B4D5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accent1">
                <a:alpha val="60000"/>
              </a:schemeClr>
            </a:solidFill>
            <a:round/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33"/>
          <p:cNvCxnSpPr/>
          <p:nvPr>
            <p:custDataLst>
              <p:tags r:id="rId14"/>
            </p:custDataLst>
          </p:nvPr>
        </p:nvCxnSpPr>
        <p:spPr>
          <a:xfrm flipH="1" flipV="1">
            <a:off x="1522575" y="3269567"/>
            <a:ext cx="356870" cy="360045"/>
          </a:xfrm>
          <a:prstGeom prst="line">
            <a:avLst/>
          </a:prstGeom>
          <a:gradFill flip="none" rotWithShape="1">
            <a:gsLst>
              <a:gs pos="43000">
                <a:srgbClr val="65B4D5">
                  <a:alpha val="16000"/>
                </a:srgbClr>
              </a:gs>
              <a:gs pos="0">
                <a:srgbClr val="65B4D5">
                  <a:alpha val="30000"/>
                </a:srgbClr>
              </a:gs>
              <a:gs pos="100000">
                <a:srgbClr val="65B4D5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accent1">
                <a:alpha val="6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六边形 9"/>
          <p:cNvSpPr/>
          <p:nvPr>
            <p:custDataLst>
              <p:tags r:id="rId15"/>
            </p:custDataLst>
          </p:nvPr>
        </p:nvSpPr>
        <p:spPr>
          <a:xfrm>
            <a:off x="759940" y="2341832"/>
            <a:ext cx="982980" cy="848995"/>
          </a:xfrm>
          <a:prstGeom prst="hexagon">
            <a:avLst>
              <a:gd name="adj" fmla="val 31644"/>
              <a:gd name="vf" fmla="val 115470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5000"/>
                </a:schemeClr>
              </a:gs>
            </a:gsLst>
            <a:lin ang="16200000" scaled="0"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2" name="等腰三角形 10"/>
          <p:cNvSpPr/>
          <p:nvPr>
            <p:custDataLst>
              <p:tags r:id="rId16"/>
            </p:custDataLst>
          </p:nvPr>
        </p:nvSpPr>
        <p:spPr>
          <a:xfrm rot="10800000" flipV="1">
            <a:off x="1206345" y="3113992"/>
            <a:ext cx="88265" cy="7683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3" name="流程图: 手动操作 11"/>
          <p:cNvSpPr/>
          <p:nvPr>
            <p:custDataLst>
              <p:tags r:id="rId17"/>
            </p:custDataLst>
          </p:nvPr>
        </p:nvSpPr>
        <p:spPr>
          <a:xfrm>
            <a:off x="1082520" y="2341832"/>
            <a:ext cx="337185" cy="71120"/>
          </a:xfrm>
          <a:prstGeom prst="flowChartManualOperat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21" name="任意多边形: 形状 109"/>
          <p:cNvSpPr/>
          <p:nvPr>
            <p:custDataLst>
              <p:tags r:id="rId18"/>
            </p:custDataLst>
          </p:nvPr>
        </p:nvSpPr>
        <p:spPr>
          <a:xfrm rot="10800000" flipV="1">
            <a:off x="880590" y="2256107"/>
            <a:ext cx="288290" cy="173355"/>
          </a:xfrm>
          <a:custGeom>
            <a:avLst/>
            <a:gdLst>
              <a:gd name="connsiteX0" fmla="*/ -131 w 59230"/>
              <a:gd name="connsiteY0" fmla="*/ -324 h 8343"/>
              <a:gd name="connsiteX1" fmla="*/ 59099 w 59230"/>
              <a:gd name="connsiteY1" fmla="*/ -324 h 8343"/>
              <a:gd name="connsiteX2" fmla="*/ 59099 w 59230"/>
              <a:gd name="connsiteY2" fmla="*/ 8019 h 8343"/>
              <a:gd name="connsiteX3" fmla="*/ -131 w 59230"/>
              <a:gd name="connsiteY3" fmla="*/ 8019 h 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" h="206">
                <a:moveTo>
                  <a:pt x="0" y="0"/>
                </a:moveTo>
                <a:lnTo>
                  <a:pt x="227" y="0"/>
                </a:lnTo>
                <a:lnTo>
                  <a:pt x="227" y="2"/>
                </a:lnTo>
                <a:lnTo>
                  <a:pt x="229" y="1"/>
                </a:lnTo>
                <a:lnTo>
                  <a:pt x="342" y="197"/>
                </a:lnTo>
                <a:lnTo>
                  <a:pt x="328" y="206"/>
                </a:lnTo>
                <a:lnTo>
                  <a:pt x="219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 w="162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任意多边形: 形状 109"/>
          <p:cNvSpPr/>
          <p:nvPr>
            <p:custDataLst>
              <p:tags r:id="rId19"/>
            </p:custDataLst>
          </p:nvPr>
        </p:nvSpPr>
        <p:spPr>
          <a:xfrm rot="10800000" flipH="1">
            <a:off x="1335250" y="3103832"/>
            <a:ext cx="288290" cy="173355"/>
          </a:xfrm>
          <a:custGeom>
            <a:avLst/>
            <a:gdLst>
              <a:gd name="connsiteX0" fmla="*/ -131 w 59230"/>
              <a:gd name="connsiteY0" fmla="*/ -324 h 8343"/>
              <a:gd name="connsiteX1" fmla="*/ 59099 w 59230"/>
              <a:gd name="connsiteY1" fmla="*/ -324 h 8343"/>
              <a:gd name="connsiteX2" fmla="*/ 59099 w 59230"/>
              <a:gd name="connsiteY2" fmla="*/ 8019 h 8343"/>
              <a:gd name="connsiteX3" fmla="*/ -131 w 59230"/>
              <a:gd name="connsiteY3" fmla="*/ 8019 h 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" h="206">
                <a:moveTo>
                  <a:pt x="0" y="0"/>
                </a:moveTo>
                <a:lnTo>
                  <a:pt x="227" y="0"/>
                </a:lnTo>
                <a:lnTo>
                  <a:pt x="227" y="2"/>
                </a:lnTo>
                <a:lnTo>
                  <a:pt x="229" y="1"/>
                </a:lnTo>
                <a:lnTo>
                  <a:pt x="342" y="197"/>
                </a:lnTo>
                <a:lnTo>
                  <a:pt x="328" y="206"/>
                </a:lnTo>
                <a:lnTo>
                  <a:pt x="219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 w="162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6" name="图形 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60930" y="2600912"/>
            <a:ext cx="386108" cy="331470"/>
          </a:xfrm>
          <a:prstGeom prst="rect">
            <a:avLst/>
          </a:prstGeom>
        </p:spPr>
      </p:pic>
      <p:sp>
        <p:nvSpPr>
          <p:cNvPr id="69" name="六边形 68"/>
          <p:cNvSpPr/>
          <p:nvPr>
            <p:custDataLst>
              <p:tags r:id="rId23"/>
            </p:custDataLst>
          </p:nvPr>
        </p:nvSpPr>
        <p:spPr>
          <a:xfrm>
            <a:off x="759940" y="4395421"/>
            <a:ext cx="982980" cy="848995"/>
          </a:xfrm>
          <a:prstGeom prst="hexagon">
            <a:avLst>
              <a:gd name="adj" fmla="val 31644"/>
              <a:gd name="vf" fmla="val 115470"/>
            </a:avLst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25000"/>
                </a:schemeClr>
              </a:gs>
            </a:gsLst>
            <a:lin ang="16200000" scaled="0"/>
          </a:gra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89" name="等腰三角形 88"/>
          <p:cNvSpPr/>
          <p:nvPr>
            <p:custDataLst>
              <p:tags r:id="rId24"/>
            </p:custDataLst>
          </p:nvPr>
        </p:nvSpPr>
        <p:spPr>
          <a:xfrm rot="10800000" flipV="1">
            <a:off x="1206345" y="5168216"/>
            <a:ext cx="88265" cy="7683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90" name="流程图: 手动操作 89"/>
          <p:cNvSpPr/>
          <p:nvPr>
            <p:custDataLst>
              <p:tags r:id="rId25"/>
            </p:custDataLst>
          </p:nvPr>
        </p:nvSpPr>
        <p:spPr>
          <a:xfrm>
            <a:off x="1082520" y="4395421"/>
            <a:ext cx="337185" cy="71120"/>
          </a:xfrm>
          <a:prstGeom prst="flowChartManualOperat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86" name="任意多边形: 形状 109"/>
          <p:cNvSpPr/>
          <p:nvPr>
            <p:custDataLst>
              <p:tags r:id="rId26"/>
            </p:custDataLst>
          </p:nvPr>
        </p:nvSpPr>
        <p:spPr>
          <a:xfrm rot="10800000" flipV="1">
            <a:off x="880590" y="4309696"/>
            <a:ext cx="288290" cy="173355"/>
          </a:xfrm>
          <a:custGeom>
            <a:avLst/>
            <a:gdLst>
              <a:gd name="connsiteX0" fmla="*/ -131 w 59230"/>
              <a:gd name="connsiteY0" fmla="*/ -324 h 8343"/>
              <a:gd name="connsiteX1" fmla="*/ 59099 w 59230"/>
              <a:gd name="connsiteY1" fmla="*/ -324 h 8343"/>
              <a:gd name="connsiteX2" fmla="*/ 59099 w 59230"/>
              <a:gd name="connsiteY2" fmla="*/ 8019 h 8343"/>
              <a:gd name="connsiteX3" fmla="*/ -131 w 59230"/>
              <a:gd name="connsiteY3" fmla="*/ 8019 h 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" h="206">
                <a:moveTo>
                  <a:pt x="0" y="0"/>
                </a:moveTo>
                <a:lnTo>
                  <a:pt x="227" y="0"/>
                </a:lnTo>
                <a:lnTo>
                  <a:pt x="227" y="2"/>
                </a:lnTo>
                <a:lnTo>
                  <a:pt x="229" y="1"/>
                </a:lnTo>
                <a:lnTo>
                  <a:pt x="342" y="197"/>
                </a:lnTo>
                <a:lnTo>
                  <a:pt x="328" y="206"/>
                </a:lnTo>
                <a:lnTo>
                  <a:pt x="219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162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4" name="任意多边形: 形状 109"/>
          <p:cNvSpPr/>
          <p:nvPr>
            <p:custDataLst>
              <p:tags r:id="rId27"/>
            </p:custDataLst>
          </p:nvPr>
        </p:nvSpPr>
        <p:spPr>
          <a:xfrm rot="10800000" flipH="1">
            <a:off x="1335250" y="5158056"/>
            <a:ext cx="288290" cy="173355"/>
          </a:xfrm>
          <a:custGeom>
            <a:avLst/>
            <a:gdLst>
              <a:gd name="connsiteX0" fmla="*/ -131 w 59230"/>
              <a:gd name="connsiteY0" fmla="*/ -324 h 8343"/>
              <a:gd name="connsiteX1" fmla="*/ 59099 w 59230"/>
              <a:gd name="connsiteY1" fmla="*/ -324 h 8343"/>
              <a:gd name="connsiteX2" fmla="*/ 59099 w 59230"/>
              <a:gd name="connsiteY2" fmla="*/ 8019 h 8343"/>
              <a:gd name="connsiteX3" fmla="*/ -131 w 59230"/>
              <a:gd name="connsiteY3" fmla="*/ 8019 h 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" h="206">
                <a:moveTo>
                  <a:pt x="0" y="0"/>
                </a:moveTo>
                <a:lnTo>
                  <a:pt x="227" y="0"/>
                </a:lnTo>
                <a:lnTo>
                  <a:pt x="227" y="2"/>
                </a:lnTo>
                <a:lnTo>
                  <a:pt x="229" y="1"/>
                </a:lnTo>
                <a:lnTo>
                  <a:pt x="342" y="197"/>
                </a:lnTo>
                <a:lnTo>
                  <a:pt x="328" y="206"/>
                </a:lnTo>
                <a:lnTo>
                  <a:pt x="219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162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7" name="图形 3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60930" y="4628466"/>
            <a:ext cx="382905" cy="382905"/>
          </a:xfrm>
          <a:prstGeom prst="rect">
            <a:avLst/>
          </a:prstGeom>
        </p:spPr>
      </p:pic>
      <p:cxnSp>
        <p:nvCxnSpPr>
          <p:cNvPr id="28" name="直接连接符 24"/>
          <p:cNvCxnSpPr/>
          <p:nvPr>
            <p:custDataLst>
              <p:tags r:id="rId31"/>
            </p:custDataLst>
          </p:nvPr>
        </p:nvCxnSpPr>
        <p:spPr>
          <a:xfrm flipV="1">
            <a:off x="1876905" y="6527751"/>
            <a:ext cx="4180840" cy="13970"/>
          </a:xfrm>
          <a:prstGeom prst="line">
            <a:avLst/>
          </a:prstGeom>
          <a:gradFill flip="none" rotWithShape="1">
            <a:gsLst>
              <a:gs pos="43000">
                <a:srgbClr val="65B4D5">
                  <a:alpha val="16000"/>
                </a:srgbClr>
              </a:gs>
              <a:gs pos="0">
                <a:srgbClr val="65B4D5">
                  <a:alpha val="30000"/>
                </a:srgbClr>
              </a:gs>
              <a:gs pos="100000">
                <a:srgbClr val="65B4D5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accent2">
                <a:alpha val="60000"/>
              </a:schemeClr>
            </a:solidFill>
            <a:round/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直接连接符 26"/>
          <p:cNvCxnSpPr/>
          <p:nvPr>
            <p:custDataLst>
              <p:tags r:id="rId32"/>
            </p:custDataLst>
          </p:nvPr>
        </p:nvCxnSpPr>
        <p:spPr>
          <a:xfrm flipH="1" flipV="1">
            <a:off x="1522575" y="5309186"/>
            <a:ext cx="390525" cy="1246505"/>
          </a:xfrm>
          <a:prstGeom prst="line">
            <a:avLst/>
          </a:prstGeom>
          <a:gradFill flip="none" rotWithShape="1">
            <a:gsLst>
              <a:gs pos="43000">
                <a:srgbClr val="65B4D5">
                  <a:alpha val="16000"/>
                </a:srgbClr>
              </a:gs>
              <a:gs pos="0">
                <a:srgbClr val="65B4D5">
                  <a:alpha val="30000"/>
                </a:srgbClr>
              </a:gs>
              <a:gs pos="100000">
                <a:srgbClr val="65B4D5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accent2">
                <a:alpha val="6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custDataLst>
      <p:tags r:id="rId3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680"/>
          <p:cNvSpPr/>
          <p:nvPr userDrawn="1">
            <p:custDataLst>
              <p:tags r:id="rId3"/>
            </p:custDataLst>
          </p:nvPr>
        </p:nvSpPr>
        <p:spPr>
          <a:xfrm>
            <a:off x="0" y="13970"/>
            <a:ext cx="12192000" cy="6844030"/>
          </a:xfrm>
          <a:custGeom>
            <a:avLst/>
            <a:gdLst>
              <a:gd name="connsiteX0" fmla="*/ 0 w 11245921"/>
              <a:gd name="connsiteY0" fmla="*/ 0 h 19179"/>
              <a:gd name="connsiteX1" fmla="*/ 11245921 w 11245921"/>
              <a:gd name="connsiteY1" fmla="*/ 0 h 19179"/>
              <a:gd name="connsiteX2" fmla="*/ 11245921 w 11245921"/>
              <a:gd name="connsiteY2" fmla="*/ 19180 h 19179"/>
              <a:gd name="connsiteX3" fmla="*/ 0 w 11245921"/>
              <a:gd name="connsiteY3" fmla="*/ 19180 h 1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00" h="10778">
                <a:moveTo>
                  <a:pt x="18302" y="9738"/>
                </a:moveTo>
                <a:lnTo>
                  <a:pt x="18302" y="10188"/>
                </a:lnTo>
                <a:lnTo>
                  <a:pt x="18751" y="10188"/>
                </a:lnTo>
                <a:lnTo>
                  <a:pt x="18751" y="9738"/>
                </a:lnTo>
                <a:lnTo>
                  <a:pt x="18302" y="9738"/>
                </a:lnTo>
                <a:close/>
                <a:moveTo>
                  <a:pt x="17819" y="9738"/>
                </a:moveTo>
                <a:lnTo>
                  <a:pt x="17819" y="10188"/>
                </a:lnTo>
                <a:lnTo>
                  <a:pt x="18269" y="10188"/>
                </a:lnTo>
                <a:lnTo>
                  <a:pt x="18269" y="9738"/>
                </a:lnTo>
                <a:lnTo>
                  <a:pt x="17819" y="9738"/>
                </a:lnTo>
                <a:close/>
                <a:moveTo>
                  <a:pt x="17336" y="9738"/>
                </a:moveTo>
                <a:lnTo>
                  <a:pt x="17336" y="10188"/>
                </a:lnTo>
                <a:lnTo>
                  <a:pt x="17786" y="10188"/>
                </a:lnTo>
                <a:lnTo>
                  <a:pt x="17786" y="9738"/>
                </a:lnTo>
                <a:lnTo>
                  <a:pt x="17336" y="9738"/>
                </a:lnTo>
                <a:close/>
                <a:moveTo>
                  <a:pt x="16854" y="9738"/>
                </a:moveTo>
                <a:lnTo>
                  <a:pt x="16854" y="10188"/>
                </a:lnTo>
                <a:lnTo>
                  <a:pt x="17303" y="10188"/>
                </a:lnTo>
                <a:lnTo>
                  <a:pt x="17303" y="9738"/>
                </a:lnTo>
                <a:lnTo>
                  <a:pt x="16854" y="9738"/>
                </a:lnTo>
                <a:close/>
                <a:moveTo>
                  <a:pt x="16371" y="9738"/>
                </a:moveTo>
                <a:lnTo>
                  <a:pt x="16371" y="10188"/>
                </a:lnTo>
                <a:lnTo>
                  <a:pt x="16821" y="10188"/>
                </a:lnTo>
                <a:lnTo>
                  <a:pt x="16821" y="9738"/>
                </a:lnTo>
                <a:lnTo>
                  <a:pt x="16371" y="9738"/>
                </a:lnTo>
                <a:close/>
                <a:moveTo>
                  <a:pt x="15888" y="9738"/>
                </a:moveTo>
                <a:lnTo>
                  <a:pt x="15888" y="10188"/>
                </a:lnTo>
                <a:lnTo>
                  <a:pt x="16338" y="10188"/>
                </a:lnTo>
                <a:lnTo>
                  <a:pt x="16338" y="9738"/>
                </a:lnTo>
                <a:lnTo>
                  <a:pt x="15888" y="9738"/>
                </a:lnTo>
                <a:close/>
                <a:moveTo>
                  <a:pt x="15406" y="9738"/>
                </a:moveTo>
                <a:lnTo>
                  <a:pt x="15406" y="10188"/>
                </a:lnTo>
                <a:lnTo>
                  <a:pt x="15855" y="10188"/>
                </a:lnTo>
                <a:lnTo>
                  <a:pt x="15855" y="9738"/>
                </a:lnTo>
                <a:lnTo>
                  <a:pt x="15406" y="9738"/>
                </a:lnTo>
                <a:close/>
                <a:moveTo>
                  <a:pt x="14923" y="9738"/>
                </a:moveTo>
                <a:lnTo>
                  <a:pt x="14923" y="10188"/>
                </a:lnTo>
                <a:lnTo>
                  <a:pt x="15373" y="10188"/>
                </a:lnTo>
                <a:lnTo>
                  <a:pt x="15373" y="9738"/>
                </a:lnTo>
                <a:lnTo>
                  <a:pt x="14923" y="9738"/>
                </a:lnTo>
                <a:close/>
                <a:moveTo>
                  <a:pt x="14440" y="9738"/>
                </a:moveTo>
                <a:lnTo>
                  <a:pt x="14440" y="10188"/>
                </a:lnTo>
                <a:lnTo>
                  <a:pt x="14890" y="10188"/>
                </a:lnTo>
                <a:lnTo>
                  <a:pt x="14890" y="9738"/>
                </a:lnTo>
                <a:lnTo>
                  <a:pt x="14440" y="9738"/>
                </a:lnTo>
                <a:close/>
                <a:moveTo>
                  <a:pt x="13958" y="9738"/>
                </a:moveTo>
                <a:lnTo>
                  <a:pt x="13958" y="10188"/>
                </a:lnTo>
                <a:lnTo>
                  <a:pt x="14407" y="10188"/>
                </a:lnTo>
                <a:lnTo>
                  <a:pt x="14407" y="9738"/>
                </a:lnTo>
                <a:lnTo>
                  <a:pt x="13958" y="9738"/>
                </a:lnTo>
                <a:close/>
                <a:moveTo>
                  <a:pt x="13475" y="9738"/>
                </a:moveTo>
                <a:lnTo>
                  <a:pt x="13475" y="10188"/>
                </a:lnTo>
                <a:lnTo>
                  <a:pt x="13925" y="10188"/>
                </a:lnTo>
                <a:lnTo>
                  <a:pt x="13925" y="9738"/>
                </a:lnTo>
                <a:lnTo>
                  <a:pt x="13475" y="9738"/>
                </a:lnTo>
                <a:close/>
                <a:moveTo>
                  <a:pt x="12992" y="9738"/>
                </a:moveTo>
                <a:lnTo>
                  <a:pt x="12992" y="10188"/>
                </a:lnTo>
                <a:lnTo>
                  <a:pt x="13442" y="10188"/>
                </a:lnTo>
                <a:lnTo>
                  <a:pt x="13442" y="9738"/>
                </a:lnTo>
                <a:lnTo>
                  <a:pt x="12992" y="9738"/>
                </a:lnTo>
                <a:close/>
                <a:moveTo>
                  <a:pt x="12510" y="9738"/>
                </a:moveTo>
                <a:lnTo>
                  <a:pt x="12510" y="10188"/>
                </a:lnTo>
                <a:lnTo>
                  <a:pt x="12959" y="10188"/>
                </a:lnTo>
                <a:lnTo>
                  <a:pt x="12959" y="9738"/>
                </a:lnTo>
                <a:lnTo>
                  <a:pt x="12510" y="9738"/>
                </a:lnTo>
                <a:close/>
                <a:moveTo>
                  <a:pt x="12027" y="9738"/>
                </a:moveTo>
                <a:lnTo>
                  <a:pt x="12027" y="10188"/>
                </a:lnTo>
                <a:lnTo>
                  <a:pt x="12477" y="10188"/>
                </a:lnTo>
                <a:lnTo>
                  <a:pt x="12477" y="9738"/>
                </a:lnTo>
                <a:lnTo>
                  <a:pt x="12027" y="9738"/>
                </a:lnTo>
                <a:close/>
                <a:moveTo>
                  <a:pt x="11544" y="9738"/>
                </a:moveTo>
                <a:lnTo>
                  <a:pt x="11544" y="10188"/>
                </a:lnTo>
                <a:lnTo>
                  <a:pt x="11994" y="10188"/>
                </a:lnTo>
                <a:lnTo>
                  <a:pt x="11994" y="9738"/>
                </a:lnTo>
                <a:lnTo>
                  <a:pt x="11544" y="9738"/>
                </a:lnTo>
                <a:close/>
                <a:moveTo>
                  <a:pt x="11062" y="9738"/>
                </a:moveTo>
                <a:lnTo>
                  <a:pt x="11062" y="10188"/>
                </a:lnTo>
                <a:lnTo>
                  <a:pt x="11511" y="10188"/>
                </a:lnTo>
                <a:lnTo>
                  <a:pt x="11511" y="9738"/>
                </a:lnTo>
                <a:lnTo>
                  <a:pt x="11062" y="9738"/>
                </a:lnTo>
                <a:close/>
                <a:moveTo>
                  <a:pt x="10579" y="9738"/>
                </a:moveTo>
                <a:lnTo>
                  <a:pt x="10579" y="10188"/>
                </a:lnTo>
                <a:lnTo>
                  <a:pt x="11029" y="10188"/>
                </a:lnTo>
                <a:lnTo>
                  <a:pt x="11029" y="9738"/>
                </a:lnTo>
                <a:lnTo>
                  <a:pt x="10579" y="9738"/>
                </a:lnTo>
                <a:close/>
                <a:moveTo>
                  <a:pt x="10096" y="9738"/>
                </a:moveTo>
                <a:lnTo>
                  <a:pt x="10096" y="10188"/>
                </a:lnTo>
                <a:lnTo>
                  <a:pt x="10546" y="10188"/>
                </a:lnTo>
                <a:lnTo>
                  <a:pt x="10546" y="9738"/>
                </a:lnTo>
                <a:lnTo>
                  <a:pt x="10096" y="9738"/>
                </a:lnTo>
                <a:close/>
                <a:moveTo>
                  <a:pt x="9614" y="9738"/>
                </a:moveTo>
                <a:lnTo>
                  <a:pt x="9614" y="10188"/>
                </a:lnTo>
                <a:lnTo>
                  <a:pt x="10063" y="10188"/>
                </a:lnTo>
                <a:lnTo>
                  <a:pt x="10063" y="9738"/>
                </a:lnTo>
                <a:lnTo>
                  <a:pt x="9614" y="9738"/>
                </a:lnTo>
                <a:close/>
                <a:moveTo>
                  <a:pt x="9131" y="9738"/>
                </a:moveTo>
                <a:lnTo>
                  <a:pt x="9131" y="10188"/>
                </a:lnTo>
                <a:lnTo>
                  <a:pt x="9581" y="10188"/>
                </a:lnTo>
                <a:lnTo>
                  <a:pt x="9581" y="9738"/>
                </a:lnTo>
                <a:lnTo>
                  <a:pt x="9131" y="9738"/>
                </a:lnTo>
                <a:close/>
                <a:moveTo>
                  <a:pt x="8648" y="9738"/>
                </a:moveTo>
                <a:lnTo>
                  <a:pt x="8648" y="10188"/>
                </a:lnTo>
                <a:lnTo>
                  <a:pt x="9098" y="10188"/>
                </a:lnTo>
                <a:lnTo>
                  <a:pt x="9098" y="9738"/>
                </a:lnTo>
                <a:lnTo>
                  <a:pt x="8648" y="9738"/>
                </a:lnTo>
                <a:close/>
                <a:moveTo>
                  <a:pt x="8166" y="9738"/>
                </a:moveTo>
                <a:lnTo>
                  <a:pt x="8166" y="10188"/>
                </a:lnTo>
                <a:lnTo>
                  <a:pt x="8615" y="10188"/>
                </a:lnTo>
                <a:lnTo>
                  <a:pt x="8615" y="9738"/>
                </a:lnTo>
                <a:lnTo>
                  <a:pt x="8166" y="9738"/>
                </a:lnTo>
                <a:close/>
                <a:moveTo>
                  <a:pt x="7683" y="9738"/>
                </a:moveTo>
                <a:lnTo>
                  <a:pt x="7683" y="10188"/>
                </a:lnTo>
                <a:lnTo>
                  <a:pt x="8133" y="10188"/>
                </a:lnTo>
                <a:lnTo>
                  <a:pt x="8133" y="9738"/>
                </a:lnTo>
                <a:lnTo>
                  <a:pt x="7683" y="9738"/>
                </a:lnTo>
                <a:close/>
                <a:moveTo>
                  <a:pt x="7200" y="9738"/>
                </a:moveTo>
                <a:lnTo>
                  <a:pt x="7200" y="10188"/>
                </a:lnTo>
                <a:lnTo>
                  <a:pt x="7650" y="10188"/>
                </a:lnTo>
                <a:lnTo>
                  <a:pt x="7650" y="9738"/>
                </a:lnTo>
                <a:lnTo>
                  <a:pt x="7200" y="9738"/>
                </a:lnTo>
                <a:close/>
                <a:moveTo>
                  <a:pt x="6718" y="9738"/>
                </a:moveTo>
                <a:lnTo>
                  <a:pt x="6718" y="10188"/>
                </a:lnTo>
                <a:lnTo>
                  <a:pt x="7167" y="10188"/>
                </a:lnTo>
                <a:lnTo>
                  <a:pt x="7167" y="9738"/>
                </a:lnTo>
                <a:lnTo>
                  <a:pt x="6718" y="9738"/>
                </a:lnTo>
                <a:close/>
                <a:moveTo>
                  <a:pt x="6235" y="9738"/>
                </a:moveTo>
                <a:lnTo>
                  <a:pt x="6235" y="10188"/>
                </a:lnTo>
                <a:lnTo>
                  <a:pt x="6685" y="10188"/>
                </a:lnTo>
                <a:lnTo>
                  <a:pt x="6685" y="9738"/>
                </a:lnTo>
                <a:lnTo>
                  <a:pt x="6235" y="9738"/>
                </a:lnTo>
                <a:close/>
                <a:moveTo>
                  <a:pt x="5752" y="9738"/>
                </a:moveTo>
                <a:lnTo>
                  <a:pt x="5752" y="10188"/>
                </a:lnTo>
                <a:lnTo>
                  <a:pt x="6202" y="10188"/>
                </a:lnTo>
                <a:lnTo>
                  <a:pt x="6202" y="9738"/>
                </a:lnTo>
                <a:lnTo>
                  <a:pt x="5752" y="9738"/>
                </a:lnTo>
                <a:close/>
                <a:moveTo>
                  <a:pt x="5270" y="9738"/>
                </a:moveTo>
                <a:lnTo>
                  <a:pt x="5270" y="10188"/>
                </a:lnTo>
                <a:lnTo>
                  <a:pt x="5719" y="10188"/>
                </a:lnTo>
                <a:lnTo>
                  <a:pt x="5719" y="9738"/>
                </a:lnTo>
                <a:lnTo>
                  <a:pt x="5270" y="9738"/>
                </a:lnTo>
                <a:close/>
                <a:moveTo>
                  <a:pt x="4787" y="9738"/>
                </a:moveTo>
                <a:lnTo>
                  <a:pt x="4787" y="10188"/>
                </a:lnTo>
                <a:lnTo>
                  <a:pt x="5237" y="10188"/>
                </a:lnTo>
                <a:lnTo>
                  <a:pt x="5237" y="9738"/>
                </a:lnTo>
                <a:lnTo>
                  <a:pt x="4787" y="9738"/>
                </a:lnTo>
                <a:close/>
                <a:moveTo>
                  <a:pt x="4304" y="9738"/>
                </a:moveTo>
                <a:lnTo>
                  <a:pt x="4304" y="10188"/>
                </a:lnTo>
                <a:lnTo>
                  <a:pt x="4754" y="10188"/>
                </a:lnTo>
                <a:lnTo>
                  <a:pt x="4754" y="9738"/>
                </a:lnTo>
                <a:lnTo>
                  <a:pt x="4304" y="9738"/>
                </a:lnTo>
                <a:close/>
                <a:moveTo>
                  <a:pt x="3822" y="9738"/>
                </a:moveTo>
                <a:lnTo>
                  <a:pt x="3822" y="10188"/>
                </a:lnTo>
                <a:lnTo>
                  <a:pt x="4271" y="10188"/>
                </a:lnTo>
                <a:lnTo>
                  <a:pt x="4271" y="9738"/>
                </a:lnTo>
                <a:lnTo>
                  <a:pt x="3822" y="9738"/>
                </a:lnTo>
                <a:close/>
                <a:moveTo>
                  <a:pt x="3339" y="9738"/>
                </a:moveTo>
                <a:lnTo>
                  <a:pt x="3339" y="10188"/>
                </a:lnTo>
                <a:lnTo>
                  <a:pt x="3789" y="10188"/>
                </a:lnTo>
                <a:lnTo>
                  <a:pt x="3789" y="9738"/>
                </a:lnTo>
                <a:lnTo>
                  <a:pt x="3339" y="9738"/>
                </a:lnTo>
                <a:close/>
                <a:moveTo>
                  <a:pt x="2856" y="9738"/>
                </a:moveTo>
                <a:lnTo>
                  <a:pt x="2856" y="10188"/>
                </a:lnTo>
                <a:lnTo>
                  <a:pt x="3306" y="10188"/>
                </a:lnTo>
                <a:lnTo>
                  <a:pt x="3306" y="9738"/>
                </a:lnTo>
                <a:lnTo>
                  <a:pt x="2856" y="9738"/>
                </a:lnTo>
                <a:close/>
                <a:moveTo>
                  <a:pt x="2374" y="9738"/>
                </a:moveTo>
                <a:lnTo>
                  <a:pt x="2374" y="10188"/>
                </a:lnTo>
                <a:lnTo>
                  <a:pt x="2823" y="10188"/>
                </a:lnTo>
                <a:lnTo>
                  <a:pt x="2823" y="9738"/>
                </a:lnTo>
                <a:lnTo>
                  <a:pt x="2374" y="9738"/>
                </a:lnTo>
                <a:close/>
                <a:moveTo>
                  <a:pt x="1891" y="9738"/>
                </a:moveTo>
                <a:lnTo>
                  <a:pt x="1891" y="10188"/>
                </a:lnTo>
                <a:lnTo>
                  <a:pt x="2341" y="10188"/>
                </a:lnTo>
                <a:lnTo>
                  <a:pt x="2341" y="9738"/>
                </a:lnTo>
                <a:lnTo>
                  <a:pt x="1891" y="9738"/>
                </a:lnTo>
                <a:close/>
                <a:moveTo>
                  <a:pt x="1408" y="9738"/>
                </a:moveTo>
                <a:lnTo>
                  <a:pt x="1408" y="10188"/>
                </a:lnTo>
                <a:lnTo>
                  <a:pt x="1858" y="10188"/>
                </a:lnTo>
                <a:lnTo>
                  <a:pt x="1858" y="9738"/>
                </a:lnTo>
                <a:lnTo>
                  <a:pt x="1408" y="9738"/>
                </a:lnTo>
                <a:close/>
                <a:moveTo>
                  <a:pt x="926" y="9738"/>
                </a:moveTo>
                <a:lnTo>
                  <a:pt x="926" y="10188"/>
                </a:lnTo>
                <a:lnTo>
                  <a:pt x="1375" y="10188"/>
                </a:lnTo>
                <a:lnTo>
                  <a:pt x="1375" y="9738"/>
                </a:lnTo>
                <a:lnTo>
                  <a:pt x="926" y="9738"/>
                </a:lnTo>
                <a:close/>
                <a:moveTo>
                  <a:pt x="443" y="9738"/>
                </a:moveTo>
                <a:lnTo>
                  <a:pt x="443" y="10188"/>
                </a:lnTo>
                <a:lnTo>
                  <a:pt x="893" y="10188"/>
                </a:lnTo>
                <a:lnTo>
                  <a:pt x="893" y="9738"/>
                </a:lnTo>
                <a:lnTo>
                  <a:pt x="443" y="9738"/>
                </a:lnTo>
                <a:close/>
                <a:moveTo>
                  <a:pt x="18302" y="9256"/>
                </a:moveTo>
                <a:lnTo>
                  <a:pt x="18302" y="9705"/>
                </a:lnTo>
                <a:lnTo>
                  <a:pt x="18751" y="9705"/>
                </a:lnTo>
                <a:lnTo>
                  <a:pt x="18751" y="9256"/>
                </a:lnTo>
                <a:lnTo>
                  <a:pt x="18302" y="9256"/>
                </a:lnTo>
                <a:close/>
                <a:moveTo>
                  <a:pt x="17819" y="9256"/>
                </a:moveTo>
                <a:lnTo>
                  <a:pt x="17819" y="9705"/>
                </a:lnTo>
                <a:lnTo>
                  <a:pt x="18269" y="9705"/>
                </a:lnTo>
                <a:lnTo>
                  <a:pt x="18269" y="9256"/>
                </a:lnTo>
                <a:lnTo>
                  <a:pt x="17819" y="9256"/>
                </a:lnTo>
                <a:close/>
                <a:moveTo>
                  <a:pt x="17336" y="9256"/>
                </a:moveTo>
                <a:lnTo>
                  <a:pt x="17336" y="9705"/>
                </a:lnTo>
                <a:lnTo>
                  <a:pt x="17786" y="9705"/>
                </a:lnTo>
                <a:lnTo>
                  <a:pt x="17786" y="9256"/>
                </a:lnTo>
                <a:lnTo>
                  <a:pt x="17336" y="9256"/>
                </a:lnTo>
                <a:close/>
                <a:moveTo>
                  <a:pt x="16854" y="9256"/>
                </a:moveTo>
                <a:lnTo>
                  <a:pt x="16854" y="9705"/>
                </a:lnTo>
                <a:lnTo>
                  <a:pt x="17303" y="9705"/>
                </a:lnTo>
                <a:lnTo>
                  <a:pt x="17303" y="9256"/>
                </a:lnTo>
                <a:lnTo>
                  <a:pt x="16854" y="9256"/>
                </a:lnTo>
                <a:close/>
                <a:moveTo>
                  <a:pt x="16371" y="9256"/>
                </a:moveTo>
                <a:lnTo>
                  <a:pt x="16371" y="9705"/>
                </a:lnTo>
                <a:lnTo>
                  <a:pt x="16821" y="9705"/>
                </a:lnTo>
                <a:lnTo>
                  <a:pt x="16821" y="9256"/>
                </a:lnTo>
                <a:lnTo>
                  <a:pt x="16371" y="9256"/>
                </a:lnTo>
                <a:close/>
                <a:moveTo>
                  <a:pt x="15888" y="9256"/>
                </a:moveTo>
                <a:lnTo>
                  <a:pt x="15888" y="9705"/>
                </a:lnTo>
                <a:lnTo>
                  <a:pt x="16338" y="9705"/>
                </a:lnTo>
                <a:lnTo>
                  <a:pt x="16338" y="9256"/>
                </a:lnTo>
                <a:lnTo>
                  <a:pt x="15888" y="9256"/>
                </a:lnTo>
                <a:close/>
                <a:moveTo>
                  <a:pt x="15406" y="9256"/>
                </a:moveTo>
                <a:lnTo>
                  <a:pt x="15406" y="9705"/>
                </a:lnTo>
                <a:lnTo>
                  <a:pt x="15855" y="9705"/>
                </a:lnTo>
                <a:lnTo>
                  <a:pt x="15855" y="9256"/>
                </a:lnTo>
                <a:lnTo>
                  <a:pt x="15406" y="9256"/>
                </a:lnTo>
                <a:close/>
                <a:moveTo>
                  <a:pt x="14923" y="9256"/>
                </a:moveTo>
                <a:lnTo>
                  <a:pt x="14923" y="9705"/>
                </a:lnTo>
                <a:lnTo>
                  <a:pt x="15373" y="9705"/>
                </a:lnTo>
                <a:lnTo>
                  <a:pt x="15373" y="9256"/>
                </a:lnTo>
                <a:lnTo>
                  <a:pt x="14923" y="9256"/>
                </a:lnTo>
                <a:close/>
                <a:moveTo>
                  <a:pt x="14440" y="9256"/>
                </a:moveTo>
                <a:lnTo>
                  <a:pt x="14440" y="9705"/>
                </a:lnTo>
                <a:lnTo>
                  <a:pt x="14890" y="9705"/>
                </a:lnTo>
                <a:lnTo>
                  <a:pt x="14890" y="9256"/>
                </a:lnTo>
                <a:lnTo>
                  <a:pt x="14440" y="9256"/>
                </a:lnTo>
                <a:close/>
                <a:moveTo>
                  <a:pt x="13958" y="9256"/>
                </a:moveTo>
                <a:lnTo>
                  <a:pt x="13958" y="9705"/>
                </a:lnTo>
                <a:lnTo>
                  <a:pt x="14407" y="9705"/>
                </a:lnTo>
                <a:lnTo>
                  <a:pt x="14407" y="9256"/>
                </a:lnTo>
                <a:lnTo>
                  <a:pt x="13958" y="9256"/>
                </a:lnTo>
                <a:close/>
                <a:moveTo>
                  <a:pt x="13475" y="9256"/>
                </a:moveTo>
                <a:lnTo>
                  <a:pt x="13475" y="9705"/>
                </a:lnTo>
                <a:lnTo>
                  <a:pt x="13925" y="9705"/>
                </a:lnTo>
                <a:lnTo>
                  <a:pt x="13925" y="9256"/>
                </a:lnTo>
                <a:lnTo>
                  <a:pt x="13475" y="9256"/>
                </a:lnTo>
                <a:close/>
                <a:moveTo>
                  <a:pt x="12992" y="9256"/>
                </a:moveTo>
                <a:lnTo>
                  <a:pt x="12992" y="9705"/>
                </a:lnTo>
                <a:lnTo>
                  <a:pt x="13442" y="9705"/>
                </a:lnTo>
                <a:lnTo>
                  <a:pt x="13442" y="9256"/>
                </a:lnTo>
                <a:lnTo>
                  <a:pt x="12992" y="9256"/>
                </a:lnTo>
                <a:close/>
                <a:moveTo>
                  <a:pt x="12510" y="9256"/>
                </a:moveTo>
                <a:lnTo>
                  <a:pt x="12510" y="9705"/>
                </a:lnTo>
                <a:lnTo>
                  <a:pt x="12959" y="9705"/>
                </a:lnTo>
                <a:lnTo>
                  <a:pt x="12959" y="9256"/>
                </a:lnTo>
                <a:lnTo>
                  <a:pt x="12510" y="9256"/>
                </a:lnTo>
                <a:close/>
                <a:moveTo>
                  <a:pt x="12027" y="9256"/>
                </a:moveTo>
                <a:lnTo>
                  <a:pt x="12027" y="9705"/>
                </a:lnTo>
                <a:lnTo>
                  <a:pt x="12477" y="9705"/>
                </a:lnTo>
                <a:lnTo>
                  <a:pt x="12477" y="9256"/>
                </a:lnTo>
                <a:lnTo>
                  <a:pt x="12027" y="9256"/>
                </a:lnTo>
                <a:close/>
                <a:moveTo>
                  <a:pt x="11544" y="9256"/>
                </a:moveTo>
                <a:lnTo>
                  <a:pt x="11544" y="9705"/>
                </a:lnTo>
                <a:lnTo>
                  <a:pt x="11994" y="9705"/>
                </a:lnTo>
                <a:lnTo>
                  <a:pt x="11994" y="9256"/>
                </a:lnTo>
                <a:lnTo>
                  <a:pt x="11544" y="9256"/>
                </a:lnTo>
                <a:close/>
                <a:moveTo>
                  <a:pt x="11062" y="9256"/>
                </a:moveTo>
                <a:lnTo>
                  <a:pt x="11062" y="9705"/>
                </a:lnTo>
                <a:lnTo>
                  <a:pt x="11511" y="9705"/>
                </a:lnTo>
                <a:lnTo>
                  <a:pt x="11511" y="9256"/>
                </a:lnTo>
                <a:lnTo>
                  <a:pt x="11062" y="9256"/>
                </a:lnTo>
                <a:close/>
                <a:moveTo>
                  <a:pt x="10579" y="9256"/>
                </a:moveTo>
                <a:lnTo>
                  <a:pt x="10579" y="9705"/>
                </a:lnTo>
                <a:lnTo>
                  <a:pt x="11029" y="9705"/>
                </a:lnTo>
                <a:lnTo>
                  <a:pt x="11029" y="9256"/>
                </a:lnTo>
                <a:lnTo>
                  <a:pt x="10579" y="9256"/>
                </a:lnTo>
                <a:close/>
                <a:moveTo>
                  <a:pt x="10096" y="9256"/>
                </a:moveTo>
                <a:lnTo>
                  <a:pt x="10096" y="9705"/>
                </a:lnTo>
                <a:lnTo>
                  <a:pt x="10546" y="9705"/>
                </a:lnTo>
                <a:lnTo>
                  <a:pt x="10546" y="9256"/>
                </a:lnTo>
                <a:lnTo>
                  <a:pt x="10096" y="9256"/>
                </a:lnTo>
                <a:close/>
                <a:moveTo>
                  <a:pt x="9614" y="9256"/>
                </a:moveTo>
                <a:lnTo>
                  <a:pt x="9614" y="9705"/>
                </a:lnTo>
                <a:lnTo>
                  <a:pt x="10063" y="9705"/>
                </a:lnTo>
                <a:lnTo>
                  <a:pt x="10063" y="9256"/>
                </a:lnTo>
                <a:lnTo>
                  <a:pt x="9614" y="9256"/>
                </a:lnTo>
                <a:close/>
                <a:moveTo>
                  <a:pt x="9131" y="9256"/>
                </a:moveTo>
                <a:lnTo>
                  <a:pt x="9131" y="9705"/>
                </a:lnTo>
                <a:lnTo>
                  <a:pt x="9581" y="9705"/>
                </a:lnTo>
                <a:lnTo>
                  <a:pt x="9581" y="9256"/>
                </a:lnTo>
                <a:lnTo>
                  <a:pt x="9131" y="9256"/>
                </a:lnTo>
                <a:close/>
                <a:moveTo>
                  <a:pt x="8648" y="9256"/>
                </a:moveTo>
                <a:lnTo>
                  <a:pt x="8648" y="9705"/>
                </a:lnTo>
                <a:lnTo>
                  <a:pt x="9098" y="9705"/>
                </a:lnTo>
                <a:lnTo>
                  <a:pt x="9098" y="9256"/>
                </a:lnTo>
                <a:lnTo>
                  <a:pt x="8648" y="9256"/>
                </a:lnTo>
                <a:close/>
                <a:moveTo>
                  <a:pt x="8166" y="9256"/>
                </a:moveTo>
                <a:lnTo>
                  <a:pt x="8166" y="9705"/>
                </a:lnTo>
                <a:lnTo>
                  <a:pt x="8615" y="9705"/>
                </a:lnTo>
                <a:lnTo>
                  <a:pt x="8615" y="9256"/>
                </a:lnTo>
                <a:lnTo>
                  <a:pt x="8166" y="9256"/>
                </a:lnTo>
                <a:close/>
                <a:moveTo>
                  <a:pt x="7683" y="9256"/>
                </a:moveTo>
                <a:lnTo>
                  <a:pt x="7683" y="9705"/>
                </a:lnTo>
                <a:lnTo>
                  <a:pt x="8133" y="9705"/>
                </a:lnTo>
                <a:lnTo>
                  <a:pt x="8133" y="9256"/>
                </a:lnTo>
                <a:lnTo>
                  <a:pt x="7683" y="9256"/>
                </a:lnTo>
                <a:close/>
                <a:moveTo>
                  <a:pt x="7200" y="9256"/>
                </a:moveTo>
                <a:lnTo>
                  <a:pt x="7200" y="9705"/>
                </a:lnTo>
                <a:lnTo>
                  <a:pt x="7650" y="9705"/>
                </a:lnTo>
                <a:lnTo>
                  <a:pt x="7650" y="9256"/>
                </a:lnTo>
                <a:lnTo>
                  <a:pt x="7200" y="9256"/>
                </a:lnTo>
                <a:close/>
                <a:moveTo>
                  <a:pt x="6718" y="9256"/>
                </a:moveTo>
                <a:lnTo>
                  <a:pt x="6718" y="9705"/>
                </a:lnTo>
                <a:lnTo>
                  <a:pt x="7167" y="9705"/>
                </a:lnTo>
                <a:lnTo>
                  <a:pt x="7167" y="9256"/>
                </a:lnTo>
                <a:lnTo>
                  <a:pt x="6718" y="9256"/>
                </a:lnTo>
                <a:close/>
                <a:moveTo>
                  <a:pt x="6235" y="9256"/>
                </a:moveTo>
                <a:lnTo>
                  <a:pt x="6235" y="9705"/>
                </a:lnTo>
                <a:lnTo>
                  <a:pt x="6685" y="9705"/>
                </a:lnTo>
                <a:lnTo>
                  <a:pt x="6685" y="9256"/>
                </a:lnTo>
                <a:lnTo>
                  <a:pt x="6235" y="9256"/>
                </a:lnTo>
                <a:close/>
                <a:moveTo>
                  <a:pt x="5752" y="9256"/>
                </a:moveTo>
                <a:lnTo>
                  <a:pt x="5752" y="9705"/>
                </a:lnTo>
                <a:lnTo>
                  <a:pt x="6202" y="9705"/>
                </a:lnTo>
                <a:lnTo>
                  <a:pt x="6202" y="9256"/>
                </a:lnTo>
                <a:lnTo>
                  <a:pt x="5752" y="9256"/>
                </a:lnTo>
                <a:close/>
                <a:moveTo>
                  <a:pt x="5270" y="9256"/>
                </a:moveTo>
                <a:lnTo>
                  <a:pt x="5270" y="9705"/>
                </a:lnTo>
                <a:lnTo>
                  <a:pt x="5719" y="9705"/>
                </a:lnTo>
                <a:lnTo>
                  <a:pt x="5719" y="9256"/>
                </a:lnTo>
                <a:lnTo>
                  <a:pt x="5270" y="9256"/>
                </a:lnTo>
                <a:close/>
                <a:moveTo>
                  <a:pt x="4787" y="9256"/>
                </a:moveTo>
                <a:lnTo>
                  <a:pt x="4787" y="9705"/>
                </a:lnTo>
                <a:lnTo>
                  <a:pt x="5237" y="9705"/>
                </a:lnTo>
                <a:lnTo>
                  <a:pt x="5237" y="9256"/>
                </a:lnTo>
                <a:lnTo>
                  <a:pt x="4787" y="9256"/>
                </a:lnTo>
                <a:close/>
                <a:moveTo>
                  <a:pt x="4304" y="9256"/>
                </a:moveTo>
                <a:lnTo>
                  <a:pt x="4304" y="9705"/>
                </a:lnTo>
                <a:lnTo>
                  <a:pt x="4754" y="9705"/>
                </a:lnTo>
                <a:lnTo>
                  <a:pt x="4754" y="9256"/>
                </a:lnTo>
                <a:lnTo>
                  <a:pt x="4304" y="9256"/>
                </a:lnTo>
                <a:close/>
                <a:moveTo>
                  <a:pt x="3822" y="9256"/>
                </a:moveTo>
                <a:lnTo>
                  <a:pt x="3822" y="9705"/>
                </a:lnTo>
                <a:lnTo>
                  <a:pt x="4271" y="9705"/>
                </a:lnTo>
                <a:lnTo>
                  <a:pt x="4271" y="9256"/>
                </a:lnTo>
                <a:lnTo>
                  <a:pt x="3822" y="9256"/>
                </a:lnTo>
                <a:close/>
                <a:moveTo>
                  <a:pt x="3339" y="9256"/>
                </a:moveTo>
                <a:lnTo>
                  <a:pt x="3339" y="9705"/>
                </a:lnTo>
                <a:lnTo>
                  <a:pt x="3789" y="9705"/>
                </a:lnTo>
                <a:lnTo>
                  <a:pt x="3789" y="9256"/>
                </a:lnTo>
                <a:lnTo>
                  <a:pt x="3339" y="9256"/>
                </a:lnTo>
                <a:close/>
                <a:moveTo>
                  <a:pt x="2856" y="9256"/>
                </a:moveTo>
                <a:lnTo>
                  <a:pt x="2856" y="9705"/>
                </a:lnTo>
                <a:lnTo>
                  <a:pt x="3306" y="9705"/>
                </a:lnTo>
                <a:lnTo>
                  <a:pt x="3306" y="9256"/>
                </a:lnTo>
                <a:lnTo>
                  <a:pt x="2856" y="9256"/>
                </a:lnTo>
                <a:close/>
                <a:moveTo>
                  <a:pt x="2374" y="9256"/>
                </a:moveTo>
                <a:lnTo>
                  <a:pt x="2374" y="9705"/>
                </a:lnTo>
                <a:lnTo>
                  <a:pt x="2823" y="9705"/>
                </a:lnTo>
                <a:lnTo>
                  <a:pt x="2823" y="9256"/>
                </a:lnTo>
                <a:lnTo>
                  <a:pt x="2374" y="9256"/>
                </a:lnTo>
                <a:close/>
                <a:moveTo>
                  <a:pt x="1891" y="9256"/>
                </a:moveTo>
                <a:lnTo>
                  <a:pt x="1891" y="9705"/>
                </a:lnTo>
                <a:lnTo>
                  <a:pt x="2341" y="9705"/>
                </a:lnTo>
                <a:lnTo>
                  <a:pt x="2341" y="9256"/>
                </a:lnTo>
                <a:lnTo>
                  <a:pt x="1891" y="9256"/>
                </a:lnTo>
                <a:close/>
                <a:moveTo>
                  <a:pt x="1408" y="9256"/>
                </a:moveTo>
                <a:lnTo>
                  <a:pt x="1408" y="9705"/>
                </a:lnTo>
                <a:lnTo>
                  <a:pt x="1858" y="9705"/>
                </a:lnTo>
                <a:lnTo>
                  <a:pt x="1858" y="9256"/>
                </a:lnTo>
                <a:lnTo>
                  <a:pt x="1408" y="9256"/>
                </a:lnTo>
                <a:close/>
                <a:moveTo>
                  <a:pt x="926" y="9256"/>
                </a:moveTo>
                <a:lnTo>
                  <a:pt x="926" y="9705"/>
                </a:lnTo>
                <a:lnTo>
                  <a:pt x="1375" y="9705"/>
                </a:lnTo>
                <a:lnTo>
                  <a:pt x="1375" y="9256"/>
                </a:lnTo>
                <a:lnTo>
                  <a:pt x="926" y="9256"/>
                </a:lnTo>
                <a:close/>
                <a:moveTo>
                  <a:pt x="443" y="9256"/>
                </a:moveTo>
                <a:lnTo>
                  <a:pt x="443" y="9705"/>
                </a:lnTo>
                <a:lnTo>
                  <a:pt x="893" y="9705"/>
                </a:lnTo>
                <a:lnTo>
                  <a:pt x="893" y="9256"/>
                </a:lnTo>
                <a:lnTo>
                  <a:pt x="443" y="9256"/>
                </a:lnTo>
                <a:close/>
                <a:moveTo>
                  <a:pt x="18302" y="8773"/>
                </a:moveTo>
                <a:lnTo>
                  <a:pt x="18302" y="9223"/>
                </a:lnTo>
                <a:lnTo>
                  <a:pt x="18751" y="9223"/>
                </a:lnTo>
                <a:lnTo>
                  <a:pt x="18751" y="8773"/>
                </a:lnTo>
                <a:lnTo>
                  <a:pt x="18302" y="8773"/>
                </a:lnTo>
                <a:close/>
                <a:moveTo>
                  <a:pt x="17819" y="8773"/>
                </a:moveTo>
                <a:lnTo>
                  <a:pt x="17819" y="9223"/>
                </a:lnTo>
                <a:lnTo>
                  <a:pt x="18269" y="9223"/>
                </a:lnTo>
                <a:lnTo>
                  <a:pt x="18269" y="8773"/>
                </a:lnTo>
                <a:lnTo>
                  <a:pt x="17819" y="8773"/>
                </a:lnTo>
                <a:close/>
                <a:moveTo>
                  <a:pt x="17336" y="8773"/>
                </a:moveTo>
                <a:lnTo>
                  <a:pt x="17336" y="9223"/>
                </a:lnTo>
                <a:lnTo>
                  <a:pt x="17786" y="9223"/>
                </a:lnTo>
                <a:lnTo>
                  <a:pt x="17786" y="8773"/>
                </a:lnTo>
                <a:lnTo>
                  <a:pt x="17336" y="8773"/>
                </a:lnTo>
                <a:close/>
                <a:moveTo>
                  <a:pt x="16854" y="8773"/>
                </a:moveTo>
                <a:lnTo>
                  <a:pt x="16854" y="9223"/>
                </a:lnTo>
                <a:lnTo>
                  <a:pt x="17303" y="9223"/>
                </a:lnTo>
                <a:lnTo>
                  <a:pt x="17303" y="8773"/>
                </a:lnTo>
                <a:lnTo>
                  <a:pt x="16854" y="8773"/>
                </a:lnTo>
                <a:close/>
                <a:moveTo>
                  <a:pt x="16371" y="8773"/>
                </a:moveTo>
                <a:lnTo>
                  <a:pt x="16371" y="9223"/>
                </a:lnTo>
                <a:lnTo>
                  <a:pt x="16821" y="9223"/>
                </a:lnTo>
                <a:lnTo>
                  <a:pt x="16821" y="8773"/>
                </a:lnTo>
                <a:lnTo>
                  <a:pt x="16371" y="8773"/>
                </a:lnTo>
                <a:close/>
                <a:moveTo>
                  <a:pt x="15888" y="8773"/>
                </a:moveTo>
                <a:lnTo>
                  <a:pt x="15888" y="9223"/>
                </a:lnTo>
                <a:lnTo>
                  <a:pt x="16338" y="9223"/>
                </a:lnTo>
                <a:lnTo>
                  <a:pt x="16338" y="8773"/>
                </a:lnTo>
                <a:lnTo>
                  <a:pt x="15888" y="8773"/>
                </a:lnTo>
                <a:close/>
                <a:moveTo>
                  <a:pt x="15406" y="8773"/>
                </a:moveTo>
                <a:lnTo>
                  <a:pt x="15406" y="9223"/>
                </a:lnTo>
                <a:lnTo>
                  <a:pt x="15855" y="9223"/>
                </a:lnTo>
                <a:lnTo>
                  <a:pt x="15855" y="8773"/>
                </a:lnTo>
                <a:lnTo>
                  <a:pt x="15406" y="8773"/>
                </a:lnTo>
                <a:close/>
                <a:moveTo>
                  <a:pt x="14923" y="8773"/>
                </a:moveTo>
                <a:lnTo>
                  <a:pt x="14923" y="9223"/>
                </a:lnTo>
                <a:lnTo>
                  <a:pt x="15373" y="9223"/>
                </a:lnTo>
                <a:lnTo>
                  <a:pt x="15373" y="8773"/>
                </a:lnTo>
                <a:lnTo>
                  <a:pt x="14923" y="8773"/>
                </a:lnTo>
                <a:close/>
                <a:moveTo>
                  <a:pt x="14440" y="8773"/>
                </a:moveTo>
                <a:lnTo>
                  <a:pt x="14440" y="9223"/>
                </a:lnTo>
                <a:lnTo>
                  <a:pt x="14890" y="9223"/>
                </a:lnTo>
                <a:lnTo>
                  <a:pt x="14890" y="8773"/>
                </a:lnTo>
                <a:lnTo>
                  <a:pt x="14440" y="8773"/>
                </a:lnTo>
                <a:close/>
                <a:moveTo>
                  <a:pt x="13958" y="8773"/>
                </a:moveTo>
                <a:lnTo>
                  <a:pt x="13958" y="9223"/>
                </a:lnTo>
                <a:lnTo>
                  <a:pt x="14407" y="9223"/>
                </a:lnTo>
                <a:lnTo>
                  <a:pt x="14407" y="8773"/>
                </a:lnTo>
                <a:lnTo>
                  <a:pt x="13958" y="8773"/>
                </a:lnTo>
                <a:close/>
                <a:moveTo>
                  <a:pt x="13475" y="8773"/>
                </a:moveTo>
                <a:lnTo>
                  <a:pt x="13475" y="9223"/>
                </a:lnTo>
                <a:lnTo>
                  <a:pt x="13925" y="9223"/>
                </a:lnTo>
                <a:lnTo>
                  <a:pt x="13925" y="8773"/>
                </a:lnTo>
                <a:lnTo>
                  <a:pt x="13475" y="8773"/>
                </a:lnTo>
                <a:close/>
                <a:moveTo>
                  <a:pt x="12992" y="8773"/>
                </a:moveTo>
                <a:lnTo>
                  <a:pt x="12992" y="9223"/>
                </a:lnTo>
                <a:lnTo>
                  <a:pt x="13442" y="9223"/>
                </a:lnTo>
                <a:lnTo>
                  <a:pt x="13442" y="8773"/>
                </a:lnTo>
                <a:lnTo>
                  <a:pt x="12992" y="8773"/>
                </a:lnTo>
                <a:close/>
                <a:moveTo>
                  <a:pt x="12510" y="8773"/>
                </a:moveTo>
                <a:lnTo>
                  <a:pt x="12510" y="9223"/>
                </a:lnTo>
                <a:lnTo>
                  <a:pt x="12959" y="9223"/>
                </a:lnTo>
                <a:lnTo>
                  <a:pt x="12959" y="8773"/>
                </a:lnTo>
                <a:lnTo>
                  <a:pt x="12510" y="8773"/>
                </a:lnTo>
                <a:close/>
                <a:moveTo>
                  <a:pt x="12027" y="8773"/>
                </a:moveTo>
                <a:lnTo>
                  <a:pt x="12027" y="9223"/>
                </a:lnTo>
                <a:lnTo>
                  <a:pt x="12477" y="9223"/>
                </a:lnTo>
                <a:lnTo>
                  <a:pt x="12477" y="8773"/>
                </a:lnTo>
                <a:lnTo>
                  <a:pt x="12027" y="8773"/>
                </a:lnTo>
                <a:close/>
                <a:moveTo>
                  <a:pt x="11544" y="8773"/>
                </a:moveTo>
                <a:lnTo>
                  <a:pt x="11544" y="9223"/>
                </a:lnTo>
                <a:lnTo>
                  <a:pt x="11994" y="9223"/>
                </a:lnTo>
                <a:lnTo>
                  <a:pt x="11994" y="8773"/>
                </a:lnTo>
                <a:lnTo>
                  <a:pt x="11544" y="8773"/>
                </a:lnTo>
                <a:close/>
                <a:moveTo>
                  <a:pt x="11062" y="8773"/>
                </a:moveTo>
                <a:lnTo>
                  <a:pt x="11062" y="9223"/>
                </a:lnTo>
                <a:lnTo>
                  <a:pt x="11511" y="9223"/>
                </a:lnTo>
                <a:lnTo>
                  <a:pt x="11511" y="8773"/>
                </a:lnTo>
                <a:lnTo>
                  <a:pt x="11062" y="8773"/>
                </a:lnTo>
                <a:close/>
                <a:moveTo>
                  <a:pt x="10579" y="8773"/>
                </a:moveTo>
                <a:lnTo>
                  <a:pt x="10579" y="9223"/>
                </a:lnTo>
                <a:lnTo>
                  <a:pt x="11029" y="9223"/>
                </a:lnTo>
                <a:lnTo>
                  <a:pt x="11029" y="8773"/>
                </a:lnTo>
                <a:lnTo>
                  <a:pt x="10579" y="8773"/>
                </a:lnTo>
                <a:close/>
                <a:moveTo>
                  <a:pt x="10096" y="8773"/>
                </a:moveTo>
                <a:lnTo>
                  <a:pt x="10096" y="9223"/>
                </a:lnTo>
                <a:lnTo>
                  <a:pt x="10546" y="9223"/>
                </a:lnTo>
                <a:lnTo>
                  <a:pt x="10546" y="8773"/>
                </a:lnTo>
                <a:lnTo>
                  <a:pt x="10096" y="8773"/>
                </a:lnTo>
                <a:close/>
                <a:moveTo>
                  <a:pt x="9614" y="8773"/>
                </a:moveTo>
                <a:lnTo>
                  <a:pt x="9614" y="9223"/>
                </a:lnTo>
                <a:lnTo>
                  <a:pt x="10063" y="9223"/>
                </a:lnTo>
                <a:lnTo>
                  <a:pt x="10063" y="8773"/>
                </a:lnTo>
                <a:lnTo>
                  <a:pt x="9614" y="8773"/>
                </a:lnTo>
                <a:close/>
                <a:moveTo>
                  <a:pt x="9131" y="8773"/>
                </a:moveTo>
                <a:lnTo>
                  <a:pt x="9131" y="9223"/>
                </a:lnTo>
                <a:lnTo>
                  <a:pt x="9581" y="9223"/>
                </a:lnTo>
                <a:lnTo>
                  <a:pt x="9581" y="8773"/>
                </a:lnTo>
                <a:lnTo>
                  <a:pt x="9131" y="8773"/>
                </a:lnTo>
                <a:close/>
                <a:moveTo>
                  <a:pt x="8648" y="8773"/>
                </a:moveTo>
                <a:lnTo>
                  <a:pt x="8648" y="9223"/>
                </a:lnTo>
                <a:lnTo>
                  <a:pt x="9098" y="9223"/>
                </a:lnTo>
                <a:lnTo>
                  <a:pt x="9098" y="8773"/>
                </a:lnTo>
                <a:lnTo>
                  <a:pt x="8648" y="8773"/>
                </a:lnTo>
                <a:close/>
                <a:moveTo>
                  <a:pt x="8166" y="8773"/>
                </a:moveTo>
                <a:lnTo>
                  <a:pt x="8166" y="9223"/>
                </a:lnTo>
                <a:lnTo>
                  <a:pt x="8615" y="9223"/>
                </a:lnTo>
                <a:lnTo>
                  <a:pt x="8615" y="8773"/>
                </a:lnTo>
                <a:lnTo>
                  <a:pt x="8166" y="8773"/>
                </a:lnTo>
                <a:close/>
                <a:moveTo>
                  <a:pt x="7683" y="8773"/>
                </a:moveTo>
                <a:lnTo>
                  <a:pt x="7683" y="9223"/>
                </a:lnTo>
                <a:lnTo>
                  <a:pt x="8133" y="9223"/>
                </a:lnTo>
                <a:lnTo>
                  <a:pt x="8133" y="8773"/>
                </a:lnTo>
                <a:lnTo>
                  <a:pt x="7683" y="8773"/>
                </a:lnTo>
                <a:close/>
                <a:moveTo>
                  <a:pt x="7200" y="8773"/>
                </a:moveTo>
                <a:lnTo>
                  <a:pt x="7200" y="9223"/>
                </a:lnTo>
                <a:lnTo>
                  <a:pt x="7650" y="9223"/>
                </a:lnTo>
                <a:lnTo>
                  <a:pt x="7650" y="8773"/>
                </a:lnTo>
                <a:lnTo>
                  <a:pt x="7200" y="8773"/>
                </a:lnTo>
                <a:close/>
                <a:moveTo>
                  <a:pt x="6718" y="8773"/>
                </a:moveTo>
                <a:lnTo>
                  <a:pt x="6718" y="9223"/>
                </a:lnTo>
                <a:lnTo>
                  <a:pt x="7167" y="9223"/>
                </a:lnTo>
                <a:lnTo>
                  <a:pt x="7167" y="8773"/>
                </a:lnTo>
                <a:lnTo>
                  <a:pt x="6718" y="8773"/>
                </a:lnTo>
                <a:close/>
                <a:moveTo>
                  <a:pt x="6235" y="8773"/>
                </a:moveTo>
                <a:lnTo>
                  <a:pt x="6235" y="9223"/>
                </a:lnTo>
                <a:lnTo>
                  <a:pt x="6685" y="9223"/>
                </a:lnTo>
                <a:lnTo>
                  <a:pt x="6685" y="8773"/>
                </a:lnTo>
                <a:lnTo>
                  <a:pt x="6235" y="8773"/>
                </a:lnTo>
                <a:close/>
                <a:moveTo>
                  <a:pt x="5752" y="8773"/>
                </a:moveTo>
                <a:lnTo>
                  <a:pt x="5752" y="9223"/>
                </a:lnTo>
                <a:lnTo>
                  <a:pt x="6202" y="9223"/>
                </a:lnTo>
                <a:lnTo>
                  <a:pt x="6202" y="8773"/>
                </a:lnTo>
                <a:lnTo>
                  <a:pt x="5752" y="8773"/>
                </a:lnTo>
                <a:close/>
                <a:moveTo>
                  <a:pt x="5270" y="8773"/>
                </a:moveTo>
                <a:lnTo>
                  <a:pt x="5270" y="9223"/>
                </a:lnTo>
                <a:lnTo>
                  <a:pt x="5719" y="9223"/>
                </a:lnTo>
                <a:lnTo>
                  <a:pt x="5719" y="8773"/>
                </a:lnTo>
                <a:lnTo>
                  <a:pt x="5270" y="8773"/>
                </a:lnTo>
                <a:close/>
                <a:moveTo>
                  <a:pt x="4787" y="8773"/>
                </a:moveTo>
                <a:lnTo>
                  <a:pt x="4787" y="9223"/>
                </a:lnTo>
                <a:lnTo>
                  <a:pt x="5237" y="9223"/>
                </a:lnTo>
                <a:lnTo>
                  <a:pt x="5237" y="8773"/>
                </a:lnTo>
                <a:lnTo>
                  <a:pt x="4787" y="8773"/>
                </a:lnTo>
                <a:close/>
                <a:moveTo>
                  <a:pt x="4304" y="8773"/>
                </a:moveTo>
                <a:lnTo>
                  <a:pt x="4304" y="9223"/>
                </a:lnTo>
                <a:lnTo>
                  <a:pt x="4754" y="9223"/>
                </a:lnTo>
                <a:lnTo>
                  <a:pt x="4754" y="8773"/>
                </a:lnTo>
                <a:lnTo>
                  <a:pt x="4304" y="8773"/>
                </a:lnTo>
                <a:close/>
                <a:moveTo>
                  <a:pt x="3822" y="8773"/>
                </a:moveTo>
                <a:lnTo>
                  <a:pt x="3822" y="9223"/>
                </a:lnTo>
                <a:lnTo>
                  <a:pt x="4271" y="9223"/>
                </a:lnTo>
                <a:lnTo>
                  <a:pt x="4271" y="8773"/>
                </a:lnTo>
                <a:lnTo>
                  <a:pt x="3822" y="8773"/>
                </a:lnTo>
                <a:close/>
                <a:moveTo>
                  <a:pt x="3339" y="8773"/>
                </a:moveTo>
                <a:lnTo>
                  <a:pt x="3339" y="9223"/>
                </a:lnTo>
                <a:lnTo>
                  <a:pt x="3789" y="9223"/>
                </a:lnTo>
                <a:lnTo>
                  <a:pt x="3789" y="8773"/>
                </a:lnTo>
                <a:lnTo>
                  <a:pt x="3339" y="8773"/>
                </a:lnTo>
                <a:close/>
                <a:moveTo>
                  <a:pt x="2856" y="8773"/>
                </a:moveTo>
                <a:lnTo>
                  <a:pt x="2856" y="9223"/>
                </a:lnTo>
                <a:lnTo>
                  <a:pt x="3306" y="9223"/>
                </a:lnTo>
                <a:lnTo>
                  <a:pt x="3306" y="8773"/>
                </a:lnTo>
                <a:lnTo>
                  <a:pt x="2856" y="8773"/>
                </a:lnTo>
                <a:close/>
                <a:moveTo>
                  <a:pt x="2374" y="8773"/>
                </a:moveTo>
                <a:lnTo>
                  <a:pt x="2374" y="9223"/>
                </a:lnTo>
                <a:lnTo>
                  <a:pt x="2823" y="9223"/>
                </a:lnTo>
                <a:lnTo>
                  <a:pt x="2823" y="8773"/>
                </a:lnTo>
                <a:lnTo>
                  <a:pt x="2374" y="8773"/>
                </a:lnTo>
                <a:close/>
                <a:moveTo>
                  <a:pt x="1891" y="8773"/>
                </a:moveTo>
                <a:lnTo>
                  <a:pt x="1891" y="9223"/>
                </a:lnTo>
                <a:lnTo>
                  <a:pt x="2341" y="9223"/>
                </a:lnTo>
                <a:lnTo>
                  <a:pt x="2341" y="8773"/>
                </a:lnTo>
                <a:lnTo>
                  <a:pt x="1891" y="8773"/>
                </a:lnTo>
                <a:close/>
                <a:moveTo>
                  <a:pt x="1408" y="8773"/>
                </a:moveTo>
                <a:lnTo>
                  <a:pt x="1408" y="9223"/>
                </a:lnTo>
                <a:lnTo>
                  <a:pt x="1858" y="9223"/>
                </a:lnTo>
                <a:lnTo>
                  <a:pt x="1858" y="8773"/>
                </a:lnTo>
                <a:lnTo>
                  <a:pt x="1408" y="8773"/>
                </a:lnTo>
                <a:close/>
                <a:moveTo>
                  <a:pt x="926" y="8773"/>
                </a:moveTo>
                <a:lnTo>
                  <a:pt x="926" y="9223"/>
                </a:lnTo>
                <a:lnTo>
                  <a:pt x="1375" y="9223"/>
                </a:lnTo>
                <a:lnTo>
                  <a:pt x="1375" y="8773"/>
                </a:lnTo>
                <a:lnTo>
                  <a:pt x="926" y="8773"/>
                </a:lnTo>
                <a:close/>
                <a:moveTo>
                  <a:pt x="443" y="8773"/>
                </a:moveTo>
                <a:lnTo>
                  <a:pt x="443" y="9223"/>
                </a:lnTo>
                <a:lnTo>
                  <a:pt x="893" y="9223"/>
                </a:lnTo>
                <a:lnTo>
                  <a:pt x="893" y="8773"/>
                </a:lnTo>
                <a:lnTo>
                  <a:pt x="443" y="8773"/>
                </a:lnTo>
                <a:close/>
                <a:moveTo>
                  <a:pt x="18302" y="8290"/>
                </a:moveTo>
                <a:lnTo>
                  <a:pt x="18302" y="8740"/>
                </a:lnTo>
                <a:lnTo>
                  <a:pt x="18751" y="8740"/>
                </a:lnTo>
                <a:lnTo>
                  <a:pt x="18751" y="8290"/>
                </a:lnTo>
                <a:lnTo>
                  <a:pt x="18302" y="8290"/>
                </a:lnTo>
                <a:close/>
                <a:moveTo>
                  <a:pt x="17819" y="8290"/>
                </a:moveTo>
                <a:lnTo>
                  <a:pt x="17819" y="8740"/>
                </a:lnTo>
                <a:lnTo>
                  <a:pt x="18269" y="8740"/>
                </a:lnTo>
                <a:lnTo>
                  <a:pt x="18269" y="8290"/>
                </a:lnTo>
                <a:lnTo>
                  <a:pt x="17819" y="8290"/>
                </a:lnTo>
                <a:close/>
                <a:moveTo>
                  <a:pt x="17336" y="8290"/>
                </a:moveTo>
                <a:lnTo>
                  <a:pt x="17336" y="8740"/>
                </a:lnTo>
                <a:lnTo>
                  <a:pt x="17786" y="8740"/>
                </a:lnTo>
                <a:lnTo>
                  <a:pt x="17786" y="8290"/>
                </a:lnTo>
                <a:lnTo>
                  <a:pt x="17336" y="8290"/>
                </a:lnTo>
                <a:close/>
                <a:moveTo>
                  <a:pt x="16854" y="8290"/>
                </a:moveTo>
                <a:lnTo>
                  <a:pt x="16854" y="8740"/>
                </a:lnTo>
                <a:lnTo>
                  <a:pt x="17303" y="8740"/>
                </a:lnTo>
                <a:lnTo>
                  <a:pt x="17303" y="8290"/>
                </a:lnTo>
                <a:lnTo>
                  <a:pt x="16854" y="8290"/>
                </a:lnTo>
                <a:close/>
                <a:moveTo>
                  <a:pt x="16371" y="8290"/>
                </a:moveTo>
                <a:lnTo>
                  <a:pt x="16371" y="8740"/>
                </a:lnTo>
                <a:lnTo>
                  <a:pt x="16821" y="8740"/>
                </a:lnTo>
                <a:lnTo>
                  <a:pt x="16821" y="8290"/>
                </a:lnTo>
                <a:lnTo>
                  <a:pt x="16371" y="8290"/>
                </a:lnTo>
                <a:close/>
                <a:moveTo>
                  <a:pt x="15888" y="8290"/>
                </a:moveTo>
                <a:lnTo>
                  <a:pt x="15888" y="8740"/>
                </a:lnTo>
                <a:lnTo>
                  <a:pt x="16338" y="8740"/>
                </a:lnTo>
                <a:lnTo>
                  <a:pt x="16338" y="8290"/>
                </a:lnTo>
                <a:lnTo>
                  <a:pt x="15888" y="8290"/>
                </a:lnTo>
                <a:close/>
                <a:moveTo>
                  <a:pt x="15406" y="8290"/>
                </a:moveTo>
                <a:lnTo>
                  <a:pt x="15406" y="8740"/>
                </a:lnTo>
                <a:lnTo>
                  <a:pt x="15855" y="8740"/>
                </a:lnTo>
                <a:lnTo>
                  <a:pt x="15855" y="8290"/>
                </a:lnTo>
                <a:lnTo>
                  <a:pt x="15406" y="8290"/>
                </a:lnTo>
                <a:close/>
                <a:moveTo>
                  <a:pt x="14923" y="8290"/>
                </a:moveTo>
                <a:lnTo>
                  <a:pt x="14923" y="8740"/>
                </a:lnTo>
                <a:lnTo>
                  <a:pt x="15373" y="8740"/>
                </a:lnTo>
                <a:lnTo>
                  <a:pt x="15373" y="8290"/>
                </a:lnTo>
                <a:lnTo>
                  <a:pt x="14923" y="8290"/>
                </a:lnTo>
                <a:close/>
                <a:moveTo>
                  <a:pt x="14440" y="8290"/>
                </a:moveTo>
                <a:lnTo>
                  <a:pt x="14440" y="8740"/>
                </a:lnTo>
                <a:lnTo>
                  <a:pt x="14890" y="8740"/>
                </a:lnTo>
                <a:lnTo>
                  <a:pt x="14890" y="8290"/>
                </a:lnTo>
                <a:lnTo>
                  <a:pt x="14440" y="8290"/>
                </a:lnTo>
                <a:close/>
                <a:moveTo>
                  <a:pt x="13958" y="8290"/>
                </a:moveTo>
                <a:lnTo>
                  <a:pt x="13958" y="8740"/>
                </a:lnTo>
                <a:lnTo>
                  <a:pt x="14407" y="8740"/>
                </a:lnTo>
                <a:lnTo>
                  <a:pt x="14407" y="8290"/>
                </a:lnTo>
                <a:lnTo>
                  <a:pt x="13958" y="8290"/>
                </a:lnTo>
                <a:close/>
                <a:moveTo>
                  <a:pt x="13475" y="8290"/>
                </a:moveTo>
                <a:lnTo>
                  <a:pt x="13475" y="8740"/>
                </a:lnTo>
                <a:lnTo>
                  <a:pt x="13925" y="8740"/>
                </a:lnTo>
                <a:lnTo>
                  <a:pt x="13925" y="8290"/>
                </a:lnTo>
                <a:lnTo>
                  <a:pt x="13475" y="8290"/>
                </a:lnTo>
                <a:close/>
                <a:moveTo>
                  <a:pt x="12992" y="8290"/>
                </a:moveTo>
                <a:lnTo>
                  <a:pt x="12992" y="8740"/>
                </a:lnTo>
                <a:lnTo>
                  <a:pt x="13442" y="8740"/>
                </a:lnTo>
                <a:lnTo>
                  <a:pt x="13442" y="8290"/>
                </a:lnTo>
                <a:lnTo>
                  <a:pt x="12992" y="8290"/>
                </a:lnTo>
                <a:close/>
                <a:moveTo>
                  <a:pt x="12510" y="8290"/>
                </a:moveTo>
                <a:lnTo>
                  <a:pt x="12510" y="8740"/>
                </a:lnTo>
                <a:lnTo>
                  <a:pt x="12959" y="8740"/>
                </a:lnTo>
                <a:lnTo>
                  <a:pt x="12959" y="8290"/>
                </a:lnTo>
                <a:lnTo>
                  <a:pt x="12510" y="8290"/>
                </a:lnTo>
                <a:close/>
                <a:moveTo>
                  <a:pt x="12027" y="8290"/>
                </a:moveTo>
                <a:lnTo>
                  <a:pt x="12027" y="8740"/>
                </a:lnTo>
                <a:lnTo>
                  <a:pt x="12477" y="8740"/>
                </a:lnTo>
                <a:lnTo>
                  <a:pt x="12477" y="8290"/>
                </a:lnTo>
                <a:lnTo>
                  <a:pt x="12027" y="8290"/>
                </a:lnTo>
                <a:close/>
                <a:moveTo>
                  <a:pt x="11544" y="8290"/>
                </a:moveTo>
                <a:lnTo>
                  <a:pt x="11544" y="8740"/>
                </a:lnTo>
                <a:lnTo>
                  <a:pt x="11994" y="8740"/>
                </a:lnTo>
                <a:lnTo>
                  <a:pt x="11994" y="8290"/>
                </a:lnTo>
                <a:lnTo>
                  <a:pt x="11544" y="8290"/>
                </a:lnTo>
                <a:close/>
                <a:moveTo>
                  <a:pt x="11062" y="8290"/>
                </a:moveTo>
                <a:lnTo>
                  <a:pt x="11062" y="8740"/>
                </a:lnTo>
                <a:lnTo>
                  <a:pt x="11511" y="8740"/>
                </a:lnTo>
                <a:lnTo>
                  <a:pt x="11511" y="8290"/>
                </a:lnTo>
                <a:lnTo>
                  <a:pt x="11062" y="8290"/>
                </a:lnTo>
                <a:close/>
                <a:moveTo>
                  <a:pt x="10579" y="8290"/>
                </a:moveTo>
                <a:lnTo>
                  <a:pt x="10579" y="8740"/>
                </a:lnTo>
                <a:lnTo>
                  <a:pt x="11029" y="8740"/>
                </a:lnTo>
                <a:lnTo>
                  <a:pt x="11029" y="8290"/>
                </a:lnTo>
                <a:lnTo>
                  <a:pt x="10579" y="8290"/>
                </a:lnTo>
                <a:close/>
                <a:moveTo>
                  <a:pt x="10096" y="8290"/>
                </a:moveTo>
                <a:lnTo>
                  <a:pt x="10096" y="8740"/>
                </a:lnTo>
                <a:lnTo>
                  <a:pt x="10546" y="8740"/>
                </a:lnTo>
                <a:lnTo>
                  <a:pt x="10546" y="8290"/>
                </a:lnTo>
                <a:lnTo>
                  <a:pt x="10096" y="8290"/>
                </a:lnTo>
                <a:close/>
                <a:moveTo>
                  <a:pt x="9614" y="8290"/>
                </a:moveTo>
                <a:lnTo>
                  <a:pt x="9614" y="8740"/>
                </a:lnTo>
                <a:lnTo>
                  <a:pt x="10063" y="8740"/>
                </a:lnTo>
                <a:lnTo>
                  <a:pt x="10063" y="8290"/>
                </a:lnTo>
                <a:lnTo>
                  <a:pt x="9614" y="8290"/>
                </a:lnTo>
                <a:close/>
                <a:moveTo>
                  <a:pt x="9131" y="8290"/>
                </a:moveTo>
                <a:lnTo>
                  <a:pt x="9131" y="8740"/>
                </a:lnTo>
                <a:lnTo>
                  <a:pt x="9581" y="8740"/>
                </a:lnTo>
                <a:lnTo>
                  <a:pt x="9581" y="8290"/>
                </a:lnTo>
                <a:lnTo>
                  <a:pt x="9131" y="8290"/>
                </a:lnTo>
                <a:close/>
                <a:moveTo>
                  <a:pt x="8648" y="8290"/>
                </a:moveTo>
                <a:lnTo>
                  <a:pt x="8648" y="8740"/>
                </a:lnTo>
                <a:lnTo>
                  <a:pt x="9098" y="8740"/>
                </a:lnTo>
                <a:lnTo>
                  <a:pt x="9098" y="8290"/>
                </a:lnTo>
                <a:lnTo>
                  <a:pt x="8648" y="8290"/>
                </a:lnTo>
                <a:close/>
                <a:moveTo>
                  <a:pt x="8166" y="8290"/>
                </a:moveTo>
                <a:lnTo>
                  <a:pt x="8166" y="8740"/>
                </a:lnTo>
                <a:lnTo>
                  <a:pt x="8615" y="8740"/>
                </a:lnTo>
                <a:lnTo>
                  <a:pt x="8615" y="8290"/>
                </a:lnTo>
                <a:lnTo>
                  <a:pt x="8166" y="8290"/>
                </a:lnTo>
                <a:close/>
                <a:moveTo>
                  <a:pt x="7683" y="8290"/>
                </a:moveTo>
                <a:lnTo>
                  <a:pt x="7683" y="8740"/>
                </a:lnTo>
                <a:lnTo>
                  <a:pt x="8133" y="8740"/>
                </a:lnTo>
                <a:lnTo>
                  <a:pt x="8133" y="8290"/>
                </a:lnTo>
                <a:lnTo>
                  <a:pt x="7683" y="8290"/>
                </a:lnTo>
                <a:close/>
                <a:moveTo>
                  <a:pt x="7200" y="8290"/>
                </a:moveTo>
                <a:lnTo>
                  <a:pt x="7200" y="8740"/>
                </a:lnTo>
                <a:lnTo>
                  <a:pt x="7650" y="8740"/>
                </a:lnTo>
                <a:lnTo>
                  <a:pt x="7650" y="8290"/>
                </a:lnTo>
                <a:lnTo>
                  <a:pt x="7200" y="8290"/>
                </a:lnTo>
                <a:close/>
                <a:moveTo>
                  <a:pt x="6718" y="8290"/>
                </a:moveTo>
                <a:lnTo>
                  <a:pt x="6718" y="8740"/>
                </a:lnTo>
                <a:lnTo>
                  <a:pt x="7167" y="8740"/>
                </a:lnTo>
                <a:lnTo>
                  <a:pt x="7167" y="8290"/>
                </a:lnTo>
                <a:lnTo>
                  <a:pt x="6718" y="8290"/>
                </a:lnTo>
                <a:close/>
                <a:moveTo>
                  <a:pt x="6235" y="8290"/>
                </a:moveTo>
                <a:lnTo>
                  <a:pt x="6235" y="8740"/>
                </a:lnTo>
                <a:lnTo>
                  <a:pt x="6685" y="8740"/>
                </a:lnTo>
                <a:lnTo>
                  <a:pt x="6685" y="8290"/>
                </a:lnTo>
                <a:lnTo>
                  <a:pt x="6235" y="8290"/>
                </a:lnTo>
                <a:close/>
                <a:moveTo>
                  <a:pt x="5752" y="8290"/>
                </a:moveTo>
                <a:lnTo>
                  <a:pt x="5752" y="8740"/>
                </a:lnTo>
                <a:lnTo>
                  <a:pt x="6202" y="8740"/>
                </a:lnTo>
                <a:lnTo>
                  <a:pt x="6202" y="8290"/>
                </a:lnTo>
                <a:lnTo>
                  <a:pt x="5752" y="8290"/>
                </a:lnTo>
                <a:close/>
                <a:moveTo>
                  <a:pt x="5270" y="8290"/>
                </a:moveTo>
                <a:lnTo>
                  <a:pt x="5270" y="8740"/>
                </a:lnTo>
                <a:lnTo>
                  <a:pt x="5719" y="8740"/>
                </a:lnTo>
                <a:lnTo>
                  <a:pt x="5719" y="8290"/>
                </a:lnTo>
                <a:lnTo>
                  <a:pt x="5270" y="8290"/>
                </a:lnTo>
                <a:close/>
                <a:moveTo>
                  <a:pt x="4787" y="8290"/>
                </a:moveTo>
                <a:lnTo>
                  <a:pt x="4787" y="8740"/>
                </a:lnTo>
                <a:lnTo>
                  <a:pt x="5237" y="8740"/>
                </a:lnTo>
                <a:lnTo>
                  <a:pt x="5237" y="8290"/>
                </a:lnTo>
                <a:lnTo>
                  <a:pt x="4787" y="8290"/>
                </a:lnTo>
                <a:close/>
                <a:moveTo>
                  <a:pt x="4304" y="8290"/>
                </a:moveTo>
                <a:lnTo>
                  <a:pt x="4304" y="8740"/>
                </a:lnTo>
                <a:lnTo>
                  <a:pt x="4754" y="8740"/>
                </a:lnTo>
                <a:lnTo>
                  <a:pt x="4754" y="8290"/>
                </a:lnTo>
                <a:lnTo>
                  <a:pt x="4304" y="8290"/>
                </a:lnTo>
                <a:close/>
                <a:moveTo>
                  <a:pt x="3822" y="8290"/>
                </a:moveTo>
                <a:lnTo>
                  <a:pt x="3822" y="8740"/>
                </a:lnTo>
                <a:lnTo>
                  <a:pt x="4271" y="8740"/>
                </a:lnTo>
                <a:lnTo>
                  <a:pt x="4271" y="8290"/>
                </a:lnTo>
                <a:lnTo>
                  <a:pt x="3822" y="8290"/>
                </a:lnTo>
                <a:close/>
                <a:moveTo>
                  <a:pt x="3339" y="8290"/>
                </a:moveTo>
                <a:lnTo>
                  <a:pt x="3339" y="8740"/>
                </a:lnTo>
                <a:lnTo>
                  <a:pt x="3789" y="8740"/>
                </a:lnTo>
                <a:lnTo>
                  <a:pt x="3789" y="8290"/>
                </a:lnTo>
                <a:lnTo>
                  <a:pt x="3339" y="8290"/>
                </a:lnTo>
                <a:close/>
                <a:moveTo>
                  <a:pt x="2856" y="8290"/>
                </a:moveTo>
                <a:lnTo>
                  <a:pt x="2856" y="8740"/>
                </a:lnTo>
                <a:lnTo>
                  <a:pt x="3306" y="8740"/>
                </a:lnTo>
                <a:lnTo>
                  <a:pt x="3306" y="8290"/>
                </a:lnTo>
                <a:lnTo>
                  <a:pt x="2856" y="8290"/>
                </a:lnTo>
                <a:close/>
                <a:moveTo>
                  <a:pt x="2374" y="8290"/>
                </a:moveTo>
                <a:lnTo>
                  <a:pt x="2374" y="8740"/>
                </a:lnTo>
                <a:lnTo>
                  <a:pt x="2823" y="8740"/>
                </a:lnTo>
                <a:lnTo>
                  <a:pt x="2823" y="8290"/>
                </a:lnTo>
                <a:lnTo>
                  <a:pt x="2374" y="8290"/>
                </a:lnTo>
                <a:close/>
                <a:moveTo>
                  <a:pt x="1891" y="8290"/>
                </a:moveTo>
                <a:lnTo>
                  <a:pt x="1891" y="8740"/>
                </a:lnTo>
                <a:lnTo>
                  <a:pt x="2341" y="8740"/>
                </a:lnTo>
                <a:lnTo>
                  <a:pt x="2341" y="8290"/>
                </a:lnTo>
                <a:lnTo>
                  <a:pt x="1891" y="8290"/>
                </a:lnTo>
                <a:close/>
                <a:moveTo>
                  <a:pt x="1408" y="8290"/>
                </a:moveTo>
                <a:lnTo>
                  <a:pt x="1408" y="8740"/>
                </a:lnTo>
                <a:lnTo>
                  <a:pt x="1858" y="8740"/>
                </a:lnTo>
                <a:lnTo>
                  <a:pt x="1858" y="8290"/>
                </a:lnTo>
                <a:lnTo>
                  <a:pt x="1408" y="8290"/>
                </a:lnTo>
                <a:close/>
                <a:moveTo>
                  <a:pt x="926" y="8290"/>
                </a:moveTo>
                <a:lnTo>
                  <a:pt x="926" y="8740"/>
                </a:lnTo>
                <a:lnTo>
                  <a:pt x="1375" y="8740"/>
                </a:lnTo>
                <a:lnTo>
                  <a:pt x="1375" y="8290"/>
                </a:lnTo>
                <a:lnTo>
                  <a:pt x="926" y="8290"/>
                </a:lnTo>
                <a:close/>
                <a:moveTo>
                  <a:pt x="443" y="8290"/>
                </a:moveTo>
                <a:lnTo>
                  <a:pt x="443" y="8740"/>
                </a:lnTo>
                <a:lnTo>
                  <a:pt x="893" y="8740"/>
                </a:lnTo>
                <a:lnTo>
                  <a:pt x="893" y="8290"/>
                </a:lnTo>
                <a:lnTo>
                  <a:pt x="443" y="8290"/>
                </a:lnTo>
                <a:close/>
                <a:moveTo>
                  <a:pt x="18302" y="7808"/>
                </a:moveTo>
                <a:lnTo>
                  <a:pt x="18302" y="8257"/>
                </a:lnTo>
                <a:lnTo>
                  <a:pt x="18751" y="8257"/>
                </a:lnTo>
                <a:lnTo>
                  <a:pt x="18751" y="7808"/>
                </a:lnTo>
                <a:lnTo>
                  <a:pt x="18302" y="7808"/>
                </a:lnTo>
                <a:close/>
                <a:moveTo>
                  <a:pt x="17819" y="7808"/>
                </a:moveTo>
                <a:lnTo>
                  <a:pt x="17819" y="8257"/>
                </a:lnTo>
                <a:lnTo>
                  <a:pt x="18269" y="8257"/>
                </a:lnTo>
                <a:lnTo>
                  <a:pt x="18269" y="7808"/>
                </a:lnTo>
                <a:lnTo>
                  <a:pt x="17819" y="7808"/>
                </a:lnTo>
                <a:close/>
                <a:moveTo>
                  <a:pt x="17336" y="7808"/>
                </a:moveTo>
                <a:lnTo>
                  <a:pt x="17336" y="8257"/>
                </a:lnTo>
                <a:lnTo>
                  <a:pt x="17786" y="8257"/>
                </a:lnTo>
                <a:lnTo>
                  <a:pt x="17786" y="7808"/>
                </a:lnTo>
                <a:lnTo>
                  <a:pt x="17336" y="7808"/>
                </a:lnTo>
                <a:close/>
                <a:moveTo>
                  <a:pt x="16854" y="7808"/>
                </a:moveTo>
                <a:lnTo>
                  <a:pt x="16854" y="8257"/>
                </a:lnTo>
                <a:lnTo>
                  <a:pt x="17303" y="8257"/>
                </a:lnTo>
                <a:lnTo>
                  <a:pt x="17303" y="7808"/>
                </a:lnTo>
                <a:lnTo>
                  <a:pt x="16854" y="7808"/>
                </a:lnTo>
                <a:close/>
                <a:moveTo>
                  <a:pt x="16371" y="7808"/>
                </a:moveTo>
                <a:lnTo>
                  <a:pt x="16371" y="8257"/>
                </a:lnTo>
                <a:lnTo>
                  <a:pt x="16821" y="8257"/>
                </a:lnTo>
                <a:lnTo>
                  <a:pt x="16821" y="7808"/>
                </a:lnTo>
                <a:lnTo>
                  <a:pt x="16371" y="7808"/>
                </a:lnTo>
                <a:close/>
                <a:moveTo>
                  <a:pt x="15888" y="7808"/>
                </a:moveTo>
                <a:lnTo>
                  <a:pt x="15888" y="8257"/>
                </a:lnTo>
                <a:lnTo>
                  <a:pt x="16338" y="8257"/>
                </a:lnTo>
                <a:lnTo>
                  <a:pt x="16338" y="7808"/>
                </a:lnTo>
                <a:lnTo>
                  <a:pt x="15888" y="7808"/>
                </a:lnTo>
                <a:close/>
                <a:moveTo>
                  <a:pt x="15406" y="7808"/>
                </a:moveTo>
                <a:lnTo>
                  <a:pt x="15406" y="8257"/>
                </a:lnTo>
                <a:lnTo>
                  <a:pt x="15855" y="8257"/>
                </a:lnTo>
                <a:lnTo>
                  <a:pt x="15855" y="7808"/>
                </a:lnTo>
                <a:lnTo>
                  <a:pt x="15406" y="7808"/>
                </a:lnTo>
                <a:close/>
                <a:moveTo>
                  <a:pt x="14923" y="7808"/>
                </a:moveTo>
                <a:lnTo>
                  <a:pt x="14923" y="8257"/>
                </a:lnTo>
                <a:lnTo>
                  <a:pt x="15373" y="8257"/>
                </a:lnTo>
                <a:lnTo>
                  <a:pt x="15373" y="7808"/>
                </a:lnTo>
                <a:lnTo>
                  <a:pt x="14923" y="7808"/>
                </a:lnTo>
                <a:close/>
                <a:moveTo>
                  <a:pt x="14440" y="7808"/>
                </a:moveTo>
                <a:lnTo>
                  <a:pt x="14440" y="8257"/>
                </a:lnTo>
                <a:lnTo>
                  <a:pt x="14890" y="8257"/>
                </a:lnTo>
                <a:lnTo>
                  <a:pt x="14890" y="7808"/>
                </a:lnTo>
                <a:lnTo>
                  <a:pt x="14440" y="7808"/>
                </a:lnTo>
                <a:close/>
                <a:moveTo>
                  <a:pt x="13958" y="7808"/>
                </a:moveTo>
                <a:lnTo>
                  <a:pt x="13958" y="8257"/>
                </a:lnTo>
                <a:lnTo>
                  <a:pt x="14407" y="8257"/>
                </a:lnTo>
                <a:lnTo>
                  <a:pt x="14407" y="7808"/>
                </a:lnTo>
                <a:lnTo>
                  <a:pt x="13958" y="7808"/>
                </a:lnTo>
                <a:close/>
                <a:moveTo>
                  <a:pt x="13475" y="7808"/>
                </a:moveTo>
                <a:lnTo>
                  <a:pt x="13475" y="8257"/>
                </a:lnTo>
                <a:lnTo>
                  <a:pt x="13925" y="8257"/>
                </a:lnTo>
                <a:lnTo>
                  <a:pt x="13925" y="7808"/>
                </a:lnTo>
                <a:lnTo>
                  <a:pt x="13475" y="7808"/>
                </a:lnTo>
                <a:close/>
                <a:moveTo>
                  <a:pt x="12992" y="7808"/>
                </a:moveTo>
                <a:lnTo>
                  <a:pt x="12992" y="8257"/>
                </a:lnTo>
                <a:lnTo>
                  <a:pt x="13442" y="8257"/>
                </a:lnTo>
                <a:lnTo>
                  <a:pt x="13442" y="7808"/>
                </a:lnTo>
                <a:lnTo>
                  <a:pt x="12992" y="7808"/>
                </a:lnTo>
                <a:close/>
                <a:moveTo>
                  <a:pt x="12510" y="7808"/>
                </a:moveTo>
                <a:lnTo>
                  <a:pt x="12510" y="8257"/>
                </a:lnTo>
                <a:lnTo>
                  <a:pt x="12959" y="8257"/>
                </a:lnTo>
                <a:lnTo>
                  <a:pt x="12959" y="7808"/>
                </a:lnTo>
                <a:lnTo>
                  <a:pt x="12510" y="7808"/>
                </a:lnTo>
                <a:close/>
                <a:moveTo>
                  <a:pt x="12027" y="7808"/>
                </a:moveTo>
                <a:lnTo>
                  <a:pt x="12027" y="8257"/>
                </a:lnTo>
                <a:lnTo>
                  <a:pt x="12477" y="8257"/>
                </a:lnTo>
                <a:lnTo>
                  <a:pt x="12477" y="7808"/>
                </a:lnTo>
                <a:lnTo>
                  <a:pt x="12027" y="7808"/>
                </a:lnTo>
                <a:close/>
                <a:moveTo>
                  <a:pt x="11544" y="7808"/>
                </a:moveTo>
                <a:lnTo>
                  <a:pt x="11544" y="8257"/>
                </a:lnTo>
                <a:lnTo>
                  <a:pt x="11994" y="8257"/>
                </a:lnTo>
                <a:lnTo>
                  <a:pt x="11994" y="7808"/>
                </a:lnTo>
                <a:lnTo>
                  <a:pt x="11544" y="7808"/>
                </a:lnTo>
                <a:close/>
                <a:moveTo>
                  <a:pt x="11062" y="7808"/>
                </a:moveTo>
                <a:lnTo>
                  <a:pt x="11062" y="8257"/>
                </a:lnTo>
                <a:lnTo>
                  <a:pt x="11511" y="8257"/>
                </a:lnTo>
                <a:lnTo>
                  <a:pt x="11511" y="7808"/>
                </a:lnTo>
                <a:lnTo>
                  <a:pt x="11062" y="7808"/>
                </a:lnTo>
                <a:close/>
                <a:moveTo>
                  <a:pt x="10579" y="7808"/>
                </a:moveTo>
                <a:lnTo>
                  <a:pt x="10579" y="8257"/>
                </a:lnTo>
                <a:lnTo>
                  <a:pt x="11029" y="8257"/>
                </a:lnTo>
                <a:lnTo>
                  <a:pt x="11029" y="7808"/>
                </a:lnTo>
                <a:lnTo>
                  <a:pt x="10579" y="7808"/>
                </a:lnTo>
                <a:close/>
                <a:moveTo>
                  <a:pt x="10096" y="7808"/>
                </a:moveTo>
                <a:lnTo>
                  <a:pt x="10096" y="8257"/>
                </a:lnTo>
                <a:lnTo>
                  <a:pt x="10546" y="8257"/>
                </a:lnTo>
                <a:lnTo>
                  <a:pt x="10546" y="7808"/>
                </a:lnTo>
                <a:lnTo>
                  <a:pt x="10096" y="7808"/>
                </a:lnTo>
                <a:close/>
                <a:moveTo>
                  <a:pt x="9614" y="7808"/>
                </a:moveTo>
                <a:lnTo>
                  <a:pt x="9614" y="8257"/>
                </a:lnTo>
                <a:lnTo>
                  <a:pt x="10063" y="8257"/>
                </a:lnTo>
                <a:lnTo>
                  <a:pt x="10063" y="7808"/>
                </a:lnTo>
                <a:lnTo>
                  <a:pt x="9614" y="7808"/>
                </a:lnTo>
                <a:close/>
                <a:moveTo>
                  <a:pt x="9131" y="7808"/>
                </a:moveTo>
                <a:lnTo>
                  <a:pt x="9131" y="8257"/>
                </a:lnTo>
                <a:lnTo>
                  <a:pt x="9581" y="8257"/>
                </a:lnTo>
                <a:lnTo>
                  <a:pt x="9581" y="7808"/>
                </a:lnTo>
                <a:lnTo>
                  <a:pt x="9131" y="7808"/>
                </a:lnTo>
                <a:close/>
                <a:moveTo>
                  <a:pt x="8648" y="7808"/>
                </a:moveTo>
                <a:lnTo>
                  <a:pt x="8648" y="8257"/>
                </a:lnTo>
                <a:lnTo>
                  <a:pt x="9098" y="8257"/>
                </a:lnTo>
                <a:lnTo>
                  <a:pt x="9098" y="7808"/>
                </a:lnTo>
                <a:lnTo>
                  <a:pt x="8648" y="7808"/>
                </a:lnTo>
                <a:close/>
                <a:moveTo>
                  <a:pt x="8166" y="7808"/>
                </a:moveTo>
                <a:lnTo>
                  <a:pt x="8166" y="8257"/>
                </a:lnTo>
                <a:lnTo>
                  <a:pt x="8615" y="8257"/>
                </a:lnTo>
                <a:lnTo>
                  <a:pt x="8615" y="7808"/>
                </a:lnTo>
                <a:lnTo>
                  <a:pt x="8166" y="7808"/>
                </a:lnTo>
                <a:close/>
                <a:moveTo>
                  <a:pt x="7683" y="7808"/>
                </a:moveTo>
                <a:lnTo>
                  <a:pt x="7683" y="8257"/>
                </a:lnTo>
                <a:lnTo>
                  <a:pt x="8133" y="8257"/>
                </a:lnTo>
                <a:lnTo>
                  <a:pt x="8133" y="7808"/>
                </a:lnTo>
                <a:lnTo>
                  <a:pt x="7683" y="7808"/>
                </a:lnTo>
                <a:close/>
                <a:moveTo>
                  <a:pt x="7200" y="7808"/>
                </a:moveTo>
                <a:lnTo>
                  <a:pt x="7200" y="8257"/>
                </a:lnTo>
                <a:lnTo>
                  <a:pt x="7650" y="8257"/>
                </a:lnTo>
                <a:lnTo>
                  <a:pt x="7650" y="7808"/>
                </a:lnTo>
                <a:lnTo>
                  <a:pt x="7200" y="7808"/>
                </a:lnTo>
                <a:close/>
                <a:moveTo>
                  <a:pt x="6718" y="7808"/>
                </a:moveTo>
                <a:lnTo>
                  <a:pt x="6718" y="8257"/>
                </a:lnTo>
                <a:lnTo>
                  <a:pt x="7167" y="8257"/>
                </a:lnTo>
                <a:lnTo>
                  <a:pt x="7167" y="7808"/>
                </a:lnTo>
                <a:lnTo>
                  <a:pt x="6718" y="7808"/>
                </a:lnTo>
                <a:close/>
                <a:moveTo>
                  <a:pt x="6235" y="7808"/>
                </a:moveTo>
                <a:lnTo>
                  <a:pt x="6235" y="8257"/>
                </a:lnTo>
                <a:lnTo>
                  <a:pt x="6685" y="8257"/>
                </a:lnTo>
                <a:lnTo>
                  <a:pt x="6685" y="7808"/>
                </a:lnTo>
                <a:lnTo>
                  <a:pt x="6235" y="7808"/>
                </a:lnTo>
                <a:close/>
                <a:moveTo>
                  <a:pt x="5752" y="7808"/>
                </a:moveTo>
                <a:lnTo>
                  <a:pt x="5752" y="8257"/>
                </a:lnTo>
                <a:lnTo>
                  <a:pt x="6202" y="8257"/>
                </a:lnTo>
                <a:lnTo>
                  <a:pt x="6202" y="7808"/>
                </a:lnTo>
                <a:lnTo>
                  <a:pt x="5752" y="7808"/>
                </a:lnTo>
                <a:close/>
                <a:moveTo>
                  <a:pt x="5270" y="7808"/>
                </a:moveTo>
                <a:lnTo>
                  <a:pt x="5270" y="8257"/>
                </a:lnTo>
                <a:lnTo>
                  <a:pt x="5719" y="8257"/>
                </a:lnTo>
                <a:lnTo>
                  <a:pt x="5719" y="7808"/>
                </a:lnTo>
                <a:lnTo>
                  <a:pt x="5270" y="7808"/>
                </a:lnTo>
                <a:close/>
                <a:moveTo>
                  <a:pt x="4787" y="7808"/>
                </a:moveTo>
                <a:lnTo>
                  <a:pt x="4787" y="8257"/>
                </a:lnTo>
                <a:lnTo>
                  <a:pt x="5237" y="8257"/>
                </a:lnTo>
                <a:lnTo>
                  <a:pt x="5237" y="7808"/>
                </a:lnTo>
                <a:lnTo>
                  <a:pt x="4787" y="7808"/>
                </a:lnTo>
                <a:close/>
                <a:moveTo>
                  <a:pt x="4304" y="7808"/>
                </a:moveTo>
                <a:lnTo>
                  <a:pt x="4304" y="8257"/>
                </a:lnTo>
                <a:lnTo>
                  <a:pt x="4754" y="8257"/>
                </a:lnTo>
                <a:lnTo>
                  <a:pt x="4754" y="7808"/>
                </a:lnTo>
                <a:lnTo>
                  <a:pt x="4304" y="7808"/>
                </a:lnTo>
                <a:close/>
                <a:moveTo>
                  <a:pt x="3822" y="7808"/>
                </a:moveTo>
                <a:lnTo>
                  <a:pt x="3822" y="8257"/>
                </a:lnTo>
                <a:lnTo>
                  <a:pt x="4271" y="8257"/>
                </a:lnTo>
                <a:lnTo>
                  <a:pt x="4271" y="7808"/>
                </a:lnTo>
                <a:lnTo>
                  <a:pt x="3822" y="7808"/>
                </a:lnTo>
                <a:close/>
                <a:moveTo>
                  <a:pt x="3339" y="7808"/>
                </a:moveTo>
                <a:lnTo>
                  <a:pt x="3339" y="8257"/>
                </a:lnTo>
                <a:lnTo>
                  <a:pt x="3789" y="8257"/>
                </a:lnTo>
                <a:lnTo>
                  <a:pt x="3789" y="7808"/>
                </a:lnTo>
                <a:lnTo>
                  <a:pt x="3339" y="7808"/>
                </a:lnTo>
                <a:close/>
                <a:moveTo>
                  <a:pt x="2856" y="7808"/>
                </a:moveTo>
                <a:lnTo>
                  <a:pt x="2856" y="8257"/>
                </a:lnTo>
                <a:lnTo>
                  <a:pt x="3306" y="8257"/>
                </a:lnTo>
                <a:lnTo>
                  <a:pt x="3306" y="7808"/>
                </a:lnTo>
                <a:lnTo>
                  <a:pt x="2856" y="7808"/>
                </a:lnTo>
                <a:close/>
                <a:moveTo>
                  <a:pt x="2374" y="7808"/>
                </a:moveTo>
                <a:lnTo>
                  <a:pt x="2374" y="8257"/>
                </a:lnTo>
                <a:lnTo>
                  <a:pt x="2823" y="8257"/>
                </a:lnTo>
                <a:lnTo>
                  <a:pt x="2823" y="7808"/>
                </a:lnTo>
                <a:lnTo>
                  <a:pt x="2374" y="7808"/>
                </a:lnTo>
                <a:close/>
                <a:moveTo>
                  <a:pt x="1891" y="7808"/>
                </a:moveTo>
                <a:lnTo>
                  <a:pt x="1891" y="8257"/>
                </a:lnTo>
                <a:lnTo>
                  <a:pt x="2341" y="8257"/>
                </a:lnTo>
                <a:lnTo>
                  <a:pt x="2341" y="7808"/>
                </a:lnTo>
                <a:lnTo>
                  <a:pt x="1891" y="7808"/>
                </a:lnTo>
                <a:close/>
                <a:moveTo>
                  <a:pt x="1408" y="7808"/>
                </a:moveTo>
                <a:lnTo>
                  <a:pt x="1408" y="8257"/>
                </a:lnTo>
                <a:lnTo>
                  <a:pt x="1858" y="8257"/>
                </a:lnTo>
                <a:lnTo>
                  <a:pt x="1858" y="7808"/>
                </a:lnTo>
                <a:lnTo>
                  <a:pt x="1408" y="7808"/>
                </a:lnTo>
                <a:close/>
                <a:moveTo>
                  <a:pt x="926" y="7808"/>
                </a:moveTo>
                <a:lnTo>
                  <a:pt x="926" y="8257"/>
                </a:lnTo>
                <a:lnTo>
                  <a:pt x="1375" y="8257"/>
                </a:lnTo>
                <a:lnTo>
                  <a:pt x="1375" y="7808"/>
                </a:lnTo>
                <a:lnTo>
                  <a:pt x="926" y="7808"/>
                </a:lnTo>
                <a:close/>
                <a:moveTo>
                  <a:pt x="443" y="7808"/>
                </a:moveTo>
                <a:lnTo>
                  <a:pt x="443" y="8257"/>
                </a:lnTo>
                <a:lnTo>
                  <a:pt x="893" y="8257"/>
                </a:lnTo>
                <a:lnTo>
                  <a:pt x="893" y="7808"/>
                </a:lnTo>
                <a:lnTo>
                  <a:pt x="443" y="7808"/>
                </a:lnTo>
                <a:close/>
                <a:moveTo>
                  <a:pt x="18302" y="7325"/>
                </a:moveTo>
                <a:lnTo>
                  <a:pt x="18302" y="7775"/>
                </a:lnTo>
                <a:lnTo>
                  <a:pt x="18751" y="7775"/>
                </a:lnTo>
                <a:lnTo>
                  <a:pt x="18751" y="7325"/>
                </a:lnTo>
                <a:lnTo>
                  <a:pt x="18302" y="7325"/>
                </a:lnTo>
                <a:close/>
                <a:moveTo>
                  <a:pt x="17819" y="7325"/>
                </a:moveTo>
                <a:lnTo>
                  <a:pt x="17819" y="7775"/>
                </a:lnTo>
                <a:lnTo>
                  <a:pt x="18269" y="7775"/>
                </a:lnTo>
                <a:lnTo>
                  <a:pt x="18269" y="7325"/>
                </a:lnTo>
                <a:lnTo>
                  <a:pt x="17819" y="7325"/>
                </a:lnTo>
                <a:close/>
                <a:moveTo>
                  <a:pt x="17336" y="7325"/>
                </a:moveTo>
                <a:lnTo>
                  <a:pt x="17336" y="7775"/>
                </a:lnTo>
                <a:lnTo>
                  <a:pt x="17786" y="7775"/>
                </a:lnTo>
                <a:lnTo>
                  <a:pt x="17786" y="7325"/>
                </a:lnTo>
                <a:lnTo>
                  <a:pt x="17336" y="7325"/>
                </a:lnTo>
                <a:close/>
                <a:moveTo>
                  <a:pt x="16854" y="7325"/>
                </a:moveTo>
                <a:lnTo>
                  <a:pt x="16854" y="7775"/>
                </a:lnTo>
                <a:lnTo>
                  <a:pt x="17303" y="7775"/>
                </a:lnTo>
                <a:lnTo>
                  <a:pt x="17303" y="7325"/>
                </a:lnTo>
                <a:lnTo>
                  <a:pt x="16854" y="7325"/>
                </a:lnTo>
                <a:close/>
                <a:moveTo>
                  <a:pt x="16371" y="7325"/>
                </a:moveTo>
                <a:lnTo>
                  <a:pt x="16371" y="7775"/>
                </a:lnTo>
                <a:lnTo>
                  <a:pt x="16821" y="7775"/>
                </a:lnTo>
                <a:lnTo>
                  <a:pt x="16821" y="7325"/>
                </a:lnTo>
                <a:lnTo>
                  <a:pt x="16371" y="7325"/>
                </a:lnTo>
                <a:close/>
                <a:moveTo>
                  <a:pt x="15888" y="7325"/>
                </a:moveTo>
                <a:lnTo>
                  <a:pt x="15888" y="7775"/>
                </a:lnTo>
                <a:lnTo>
                  <a:pt x="16338" y="7775"/>
                </a:lnTo>
                <a:lnTo>
                  <a:pt x="16338" y="7325"/>
                </a:lnTo>
                <a:lnTo>
                  <a:pt x="15888" y="7325"/>
                </a:lnTo>
                <a:close/>
                <a:moveTo>
                  <a:pt x="15406" y="7325"/>
                </a:moveTo>
                <a:lnTo>
                  <a:pt x="15406" y="7775"/>
                </a:lnTo>
                <a:lnTo>
                  <a:pt x="15855" y="7775"/>
                </a:lnTo>
                <a:lnTo>
                  <a:pt x="15855" y="7325"/>
                </a:lnTo>
                <a:lnTo>
                  <a:pt x="15406" y="7325"/>
                </a:lnTo>
                <a:close/>
                <a:moveTo>
                  <a:pt x="14923" y="7325"/>
                </a:moveTo>
                <a:lnTo>
                  <a:pt x="14923" y="7775"/>
                </a:lnTo>
                <a:lnTo>
                  <a:pt x="15373" y="7775"/>
                </a:lnTo>
                <a:lnTo>
                  <a:pt x="15373" y="7325"/>
                </a:lnTo>
                <a:lnTo>
                  <a:pt x="14923" y="7325"/>
                </a:lnTo>
                <a:close/>
                <a:moveTo>
                  <a:pt x="14440" y="7325"/>
                </a:moveTo>
                <a:lnTo>
                  <a:pt x="14440" y="7775"/>
                </a:lnTo>
                <a:lnTo>
                  <a:pt x="14890" y="7775"/>
                </a:lnTo>
                <a:lnTo>
                  <a:pt x="14890" y="7325"/>
                </a:lnTo>
                <a:lnTo>
                  <a:pt x="14440" y="7325"/>
                </a:lnTo>
                <a:close/>
                <a:moveTo>
                  <a:pt x="13958" y="7325"/>
                </a:moveTo>
                <a:lnTo>
                  <a:pt x="13958" y="7775"/>
                </a:lnTo>
                <a:lnTo>
                  <a:pt x="14407" y="7775"/>
                </a:lnTo>
                <a:lnTo>
                  <a:pt x="14407" y="7325"/>
                </a:lnTo>
                <a:lnTo>
                  <a:pt x="13958" y="7325"/>
                </a:lnTo>
                <a:close/>
                <a:moveTo>
                  <a:pt x="13475" y="7325"/>
                </a:moveTo>
                <a:lnTo>
                  <a:pt x="13475" y="7775"/>
                </a:lnTo>
                <a:lnTo>
                  <a:pt x="13925" y="7775"/>
                </a:lnTo>
                <a:lnTo>
                  <a:pt x="13925" y="7325"/>
                </a:lnTo>
                <a:lnTo>
                  <a:pt x="13475" y="7325"/>
                </a:lnTo>
                <a:close/>
                <a:moveTo>
                  <a:pt x="12992" y="7325"/>
                </a:moveTo>
                <a:lnTo>
                  <a:pt x="12992" y="7775"/>
                </a:lnTo>
                <a:lnTo>
                  <a:pt x="13442" y="7775"/>
                </a:lnTo>
                <a:lnTo>
                  <a:pt x="13442" y="7325"/>
                </a:lnTo>
                <a:lnTo>
                  <a:pt x="12992" y="7325"/>
                </a:lnTo>
                <a:close/>
                <a:moveTo>
                  <a:pt x="12510" y="7325"/>
                </a:moveTo>
                <a:lnTo>
                  <a:pt x="12510" y="7775"/>
                </a:lnTo>
                <a:lnTo>
                  <a:pt x="12959" y="7775"/>
                </a:lnTo>
                <a:lnTo>
                  <a:pt x="12959" y="7325"/>
                </a:lnTo>
                <a:lnTo>
                  <a:pt x="12510" y="7325"/>
                </a:lnTo>
                <a:close/>
                <a:moveTo>
                  <a:pt x="12027" y="7325"/>
                </a:moveTo>
                <a:lnTo>
                  <a:pt x="12027" y="7775"/>
                </a:lnTo>
                <a:lnTo>
                  <a:pt x="12477" y="7775"/>
                </a:lnTo>
                <a:lnTo>
                  <a:pt x="12477" y="7325"/>
                </a:lnTo>
                <a:lnTo>
                  <a:pt x="12027" y="7325"/>
                </a:lnTo>
                <a:close/>
                <a:moveTo>
                  <a:pt x="11544" y="7325"/>
                </a:moveTo>
                <a:lnTo>
                  <a:pt x="11544" y="7775"/>
                </a:lnTo>
                <a:lnTo>
                  <a:pt x="11994" y="7775"/>
                </a:lnTo>
                <a:lnTo>
                  <a:pt x="11994" y="7325"/>
                </a:lnTo>
                <a:lnTo>
                  <a:pt x="11544" y="7325"/>
                </a:lnTo>
                <a:close/>
                <a:moveTo>
                  <a:pt x="11062" y="7325"/>
                </a:moveTo>
                <a:lnTo>
                  <a:pt x="11062" y="7775"/>
                </a:lnTo>
                <a:lnTo>
                  <a:pt x="11511" y="7775"/>
                </a:lnTo>
                <a:lnTo>
                  <a:pt x="11511" y="7325"/>
                </a:lnTo>
                <a:lnTo>
                  <a:pt x="11062" y="7325"/>
                </a:lnTo>
                <a:close/>
                <a:moveTo>
                  <a:pt x="10579" y="7325"/>
                </a:moveTo>
                <a:lnTo>
                  <a:pt x="10579" y="7775"/>
                </a:lnTo>
                <a:lnTo>
                  <a:pt x="11029" y="7775"/>
                </a:lnTo>
                <a:lnTo>
                  <a:pt x="11029" y="7325"/>
                </a:lnTo>
                <a:lnTo>
                  <a:pt x="10579" y="7325"/>
                </a:lnTo>
                <a:close/>
                <a:moveTo>
                  <a:pt x="10096" y="7325"/>
                </a:moveTo>
                <a:lnTo>
                  <a:pt x="10096" y="7775"/>
                </a:lnTo>
                <a:lnTo>
                  <a:pt x="10546" y="7775"/>
                </a:lnTo>
                <a:lnTo>
                  <a:pt x="10546" y="7325"/>
                </a:lnTo>
                <a:lnTo>
                  <a:pt x="10096" y="7325"/>
                </a:lnTo>
                <a:close/>
                <a:moveTo>
                  <a:pt x="9614" y="7325"/>
                </a:moveTo>
                <a:lnTo>
                  <a:pt x="9614" y="7775"/>
                </a:lnTo>
                <a:lnTo>
                  <a:pt x="10063" y="7775"/>
                </a:lnTo>
                <a:lnTo>
                  <a:pt x="10063" y="7325"/>
                </a:lnTo>
                <a:lnTo>
                  <a:pt x="9614" y="7325"/>
                </a:lnTo>
                <a:close/>
                <a:moveTo>
                  <a:pt x="9131" y="7325"/>
                </a:moveTo>
                <a:lnTo>
                  <a:pt x="9131" y="7775"/>
                </a:lnTo>
                <a:lnTo>
                  <a:pt x="9581" y="7775"/>
                </a:lnTo>
                <a:lnTo>
                  <a:pt x="9581" y="7325"/>
                </a:lnTo>
                <a:lnTo>
                  <a:pt x="9131" y="7325"/>
                </a:lnTo>
                <a:close/>
                <a:moveTo>
                  <a:pt x="8648" y="7325"/>
                </a:moveTo>
                <a:lnTo>
                  <a:pt x="8648" y="7775"/>
                </a:lnTo>
                <a:lnTo>
                  <a:pt x="9098" y="7775"/>
                </a:lnTo>
                <a:lnTo>
                  <a:pt x="9098" y="7325"/>
                </a:lnTo>
                <a:lnTo>
                  <a:pt x="8648" y="7325"/>
                </a:lnTo>
                <a:close/>
                <a:moveTo>
                  <a:pt x="8166" y="7325"/>
                </a:moveTo>
                <a:lnTo>
                  <a:pt x="8166" y="7775"/>
                </a:lnTo>
                <a:lnTo>
                  <a:pt x="8615" y="7775"/>
                </a:lnTo>
                <a:lnTo>
                  <a:pt x="8615" y="7325"/>
                </a:lnTo>
                <a:lnTo>
                  <a:pt x="8166" y="7325"/>
                </a:lnTo>
                <a:close/>
                <a:moveTo>
                  <a:pt x="7683" y="7325"/>
                </a:moveTo>
                <a:lnTo>
                  <a:pt x="7683" y="7775"/>
                </a:lnTo>
                <a:lnTo>
                  <a:pt x="8133" y="7775"/>
                </a:lnTo>
                <a:lnTo>
                  <a:pt x="8133" y="7325"/>
                </a:lnTo>
                <a:lnTo>
                  <a:pt x="7683" y="7325"/>
                </a:lnTo>
                <a:close/>
                <a:moveTo>
                  <a:pt x="7200" y="7325"/>
                </a:moveTo>
                <a:lnTo>
                  <a:pt x="7200" y="7775"/>
                </a:lnTo>
                <a:lnTo>
                  <a:pt x="7650" y="7775"/>
                </a:lnTo>
                <a:lnTo>
                  <a:pt x="7650" y="7325"/>
                </a:lnTo>
                <a:lnTo>
                  <a:pt x="7200" y="7325"/>
                </a:lnTo>
                <a:close/>
                <a:moveTo>
                  <a:pt x="6718" y="7325"/>
                </a:moveTo>
                <a:lnTo>
                  <a:pt x="6718" y="7775"/>
                </a:lnTo>
                <a:lnTo>
                  <a:pt x="7167" y="7775"/>
                </a:lnTo>
                <a:lnTo>
                  <a:pt x="7167" y="7325"/>
                </a:lnTo>
                <a:lnTo>
                  <a:pt x="6718" y="7325"/>
                </a:lnTo>
                <a:close/>
                <a:moveTo>
                  <a:pt x="6235" y="7325"/>
                </a:moveTo>
                <a:lnTo>
                  <a:pt x="6235" y="7775"/>
                </a:lnTo>
                <a:lnTo>
                  <a:pt x="6685" y="7775"/>
                </a:lnTo>
                <a:lnTo>
                  <a:pt x="6685" y="7325"/>
                </a:lnTo>
                <a:lnTo>
                  <a:pt x="6235" y="7325"/>
                </a:lnTo>
                <a:close/>
                <a:moveTo>
                  <a:pt x="5752" y="7325"/>
                </a:moveTo>
                <a:lnTo>
                  <a:pt x="5752" y="7775"/>
                </a:lnTo>
                <a:lnTo>
                  <a:pt x="6202" y="7775"/>
                </a:lnTo>
                <a:lnTo>
                  <a:pt x="6202" y="7325"/>
                </a:lnTo>
                <a:lnTo>
                  <a:pt x="5752" y="7325"/>
                </a:lnTo>
                <a:close/>
                <a:moveTo>
                  <a:pt x="5270" y="7325"/>
                </a:moveTo>
                <a:lnTo>
                  <a:pt x="5270" y="7775"/>
                </a:lnTo>
                <a:lnTo>
                  <a:pt x="5719" y="7775"/>
                </a:lnTo>
                <a:lnTo>
                  <a:pt x="5719" y="7325"/>
                </a:lnTo>
                <a:lnTo>
                  <a:pt x="5270" y="7325"/>
                </a:lnTo>
                <a:close/>
                <a:moveTo>
                  <a:pt x="4787" y="7325"/>
                </a:moveTo>
                <a:lnTo>
                  <a:pt x="4787" y="7775"/>
                </a:lnTo>
                <a:lnTo>
                  <a:pt x="5237" y="7775"/>
                </a:lnTo>
                <a:lnTo>
                  <a:pt x="5237" y="7325"/>
                </a:lnTo>
                <a:lnTo>
                  <a:pt x="4787" y="7325"/>
                </a:lnTo>
                <a:close/>
                <a:moveTo>
                  <a:pt x="4304" y="7325"/>
                </a:moveTo>
                <a:lnTo>
                  <a:pt x="4304" y="7775"/>
                </a:lnTo>
                <a:lnTo>
                  <a:pt x="4754" y="7775"/>
                </a:lnTo>
                <a:lnTo>
                  <a:pt x="4754" y="7325"/>
                </a:lnTo>
                <a:lnTo>
                  <a:pt x="4304" y="7325"/>
                </a:lnTo>
                <a:close/>
                <a:moveTo>
                  <a:pt x="3822" y="7325"/>
                </a:moveTo>
                <a:lnTo>
                  <a:pt x="3822" y="7775"/>
                </a:lnTo>
                <a:lnTo>
                  <a:pt x="4271" y="7775"/>
                </a:lnTo>
                <a:lnTo>
                  <a:pt x="4271" y="7325"/>
                </a:lnTo>
                <a:lnTo>
                  <a:pt x="3822" y="7325"/>
                </a:lnTo>
                <a:close/>
                <a:moveTo>
                  <a:pt x="3339" y="7325"/>
                </a:moveTo>
                <a:lnTo>
                  <a:pt x="3339" y="7775"/>
                </a:lnTo>
                <a:lnTo>
                  <a:pt x="3789" y="7775"/>
                </a:lnTo>
                <a:lnTo>
                  <a:pt x="3789" y="7325"/>
                </a:lnTo>
                <a:lnTo>
                  <a:pt x="3339" y="7325"/>
                </a:lnTo>
                <a:close/>
                <a:moveTo>
                  <a:pt x="2856" y="7325"/>
                </a:moveTo>
                <a:lnTo>
                  <a:pt x="2856" y="7775"/>
                </a:lnTo>
                <a:lnTo>
                  <a:pt x="3306" y="7775"/>
                </a:lnTo>
                <a:lnTo>
                  <a:pt x="3306" y="7325"/>
                </a:lnTo>
                <a:lnTo>
                  <a:pt x="2856" y="7325"/>
                </a:lnTo>
                <a:close/>
                <a:moveTo>
                  <a:pt x="2374" y="7325"/>
                </a:moveTo>
                <a:lnTo>
                  <a:pt x="2374" y="7775"/>
                </a:lnTo>
                <a:lnTo>
                  <a:pt x="2823" y="7775"/>
                </a:lnTo>
                <a:lnTo>
                  <a:pt x="2823" y="7325"/>
                </a:lnTo>
                <a:lnTo>
                  <a:pt x="2374" y="7325"/>
                </a:lnTo>
                <a:close/>
                <a:moveTo>
                  <a:pt x="1891" y="7325"/>
                </a:moveTo>
                <a:lnTo>
                  <a:pt x="1891" y="7775"/>
                </a:lnTo>
                <a:lnTo>
                  <a:pt x="2341" y="7775"/>
                </a:lnTo>
                <a:lnTo>
                  <a:pt x="2341" y="7325"/>
                </a:lnTo>
                <a:lnTo>
                  <a:pt x="1891" y="7325"/>
                </a:lnTo>
                <a:close/>
                <a:moveTo>
                  <a:pt x="1408" y="7325"/>
                </a:moveTo>
                <a:lnTo>
                  <a:pt x="1408" y="7775"/>
                </a:lnTo>
                <a:lnTo>
                  <a:pt x="1858" y="7775"/>
                </a:lnTo>
                <a:lnTo>
                  <a:pt x="1858" y="7325"/>
                </a:lnTo>
                <a:lnTo>
                  <a:pt x="1408" y="7325"/>
                </a:lnTo>
                <a:close/>
                <a:moveTo>
                  <a:pt x="926" y="7325"/>
                </a:moveTo>
                <a:lnTo>
                  <a:pt x="926" y="7775"/>
                </a:lnTo>
                <a:lnTo>
                  <a:pt x="1375" y="7775"/>
                </a:lnTo>
                <a:lnTo>
                  <a:pt x="1375" y="7325"/>
                </a:lnTo>
                <a:lnTo>
                  <a:pt x="926" y="7325"/>
                </a:lnTo>
                <a:close/>
                <a:moveTo>
                  <a:pt x="443" y="7325"/>
                </a:moveTo>
                <a:lnTo>
                  <a:pt x="443" y="7775"/>
                </a:lnTo>
                <a:lnTo>
                  <a:pt x="893" y="7775"/>
                </a:lnTo>
                <a:lnTo>
                  <a:pt x="893" y="7325"/>
                </a:lnTo>
                <a:lnTo>
                  <a:pt x="443" y="7325"/>
                </a:lnTo>
                <a:close/>
                <a:moveTo>
                  <a:pt x="18302" y="6842"/>
                </a:moveTo>
                <a:lnTo>
                  <a:pt x="18302" y="7292"/>
                </a:lnTo>
                <a:lnTo>
                  <a:pt x="18751" y="7292"/>
                </a:lnTo>
                <a:lnTo>
                  <a:pt x="18751" y="6842"/>
                </a:lnTo>
                <a:lnTo>
                  <a:pt x="18302" y="6842"/>
                </a:lnTo>
                <a:close/>
                <a:moveTo>
                  <a:pt x="17819" y="6842"/>
                </a:moveTo>
                <a:lnTo>
                  <a:pt x="17819" y="7292"/>
                </a:lnTo>
                <a:lnTo>
                  <a:pt x="18269" y="7292"/>
                </a:lnTo>
                <a:lnTo>
                  <a:pt x="18269" y="6842"/>
                </a:lnTo>
                <a:lnTo>
                  <a:pt x="17819" y="6842"/>
                </a:lnTo>
                <a:close/>
                <a:moveTo>
                  <a:pt x="17336" y="6842"/>
                </a:moveTo>
                <a:lnTo>
                  <a:pt x="17336" y="7292"/>
                </a:lnTo>
                <a:lnTo>
                  <a:pt x="17786" y="7292"/>
                </a:lnTo>
                <a:lnTo>
                  <a:pt x="17786" y="6842"/>
                </a:lnTo>
                <a:lnTo>
                  <a:pt x="17336" y="6842"/>
                </a:lnTo>
                <a:close/>
                <a:moveTo>
                  <a:pt x="16854" y="6842"/>
                </a:moveTo>
                <a:lnTo>
                  <a:pt x="16854" y="7292"/>
                </a:lnTo>
                <a:lnTo>
                  <a:pt x="17303" y="7292"/>
                </a:lnTo>
                <a:lnTo>
                  <a:pt x="17303" y="6842"/>
                </a:lnTo>
                <a:lnTo>
                  <a:pt x="16854" y="6842"/>
                </a:lnTo>
                <a:close/>
                <a:moveTo>
                  <a:pt x="16371" y="6842"/>
                </a:moveTo>
                <a:lnTo>
                  <a:pt x="16371" y="7292"/>
                </a:lnTo>
                <a:lnTo>
                  <a:pt x="16821" y="7292"/>
                </a:lnTo>
                <a:lnTo>
                  <a:pt x="16821" y="6842"/>
                </a:lnTo>
                <a:lnTo>
                  <a:pt x="16371" y="6842"/>
                </a:lnTo>
                <a:close/>
                <a:moveTo>
                  <a:pt x="15888" y="6842"/>
                </a:moveTo>
                <a:lnTo>
                  <a:pt x="15888" y="7292"/>
                </a:lnTo>
                <a:lnTo>
                  <a:pt x="16338" y="7292"/>
                </a:lnTo>
                <a:lnTo>
                  <a:pt x="16338" y="6842"/>
                </a:lnTo>
                <a:lnTo>
                  <a:pt x="15888" y="6842"/>
                </a:lnTo>
                <a:close/>
                <a:moveTo>
                  <a:pt x="15406" y="6842"/>
                </a:moveTo>
                <a:lnTo>
                  <a:pt x="15406" y="7292"/>
                </a:lnTo>
                <a:lnTo>
                  <a:pt x="15855" y="7292"/>
                </a:lnTo>
                <a:lnTo>
                  <a:pt x="15855" y="6842"/>
                </a:lnTo>
                <a:lnTo>
                  <a:pt x="15406" y="6842"/>
                </a:lnTo>
                <a:close/>
                <a:moveTo>
                  <a:pt x="14923" y="6842"/>
                </a:moveTo>
                <a:lnTo>
                  <a:pt x="14923" y="7292"/>
                </a:lnTo>
                <a:lnTo>
                  <a:pt x="15373" y="7292"/>
                </a:lnTo>
                <a:lnTo>
                  <a:pt x="15373" y="6842"/>
                </a:lnTo>
                <a:lnTo>
                  <a:pt x="14923" y="6842"/>
                </a:lnTo>
                <a:close/>
                <a:moveTo>
                  <a:pt x="14440" y="6842"/>
                </a:moveTo>
                <a:lnTo>
                  <a:pt x="14440" y="7292"/>
                </a:lnTo>
                <a:lnTo>
                  <a:pt x="14890" y="7292"/>
                </a:lnTo>
                <a:lnTo>
                  <a:pt x="14890" y="6842"/>
                </a:lnTo>
                <a:lnTo>
                  <a:pt x="14440" y="6842"/>
                </a:lnTo>
                <a:close/>
                <a:moveTo>
                  <a:pt x="13958" y="6842"/>
                </a:moveTo>
                <a:lnTo>
                  <a:pt x="13958" y="7292"/>
                </a:lnTo>
                <a:lnTo>
                  <a:pt x="14407" y="7292"/>
                </a:lnTo>
                <a:lnTo>
                  <a:pt x="14407" y="6842"/>
                </a:lnTo>
                <a:lnTo>
                  <a:pt x="13958" y="6842"/>
                </a:lnTo>
                <a:close/>
                <a:moveTo>
                  <a:pt x="13475" y="6842"/>
                </a:moveTo>
                <a:lnTo>
                  <a:pt x="13475" y="7292"/>
                </a:lnTo>
                <a:lnTo>
                  <a:pt x="13925" y="7292"/>
                </a:lnTo>
                <a:lnTo>
                  <a:pt x="13925" y="6842"/>
                </a:lnTo>
                <a:lnTo>
                  <a:pt x="13475" y="6842"/>
                </a:lnTo>
                <a:close/>
                <a:moveTo>
                  <a:pt x="12992" y="6842"/>
                </a:moveTo>
                <a:lnTo>
                  <a:pt x="12992" y="7292"/>
                </a:lnTo>
                <a:lnTo>
                  <a:pt x="13442" y="7292"/>
                </a:lnTo>
                <a:lnTo>
                  <a:pt x="13442" y="6842"/>
                </a:lnTo>
                <a:lnTo>
                  <a:pt x="12992" y="6842"/>
                </a:lnTo>
                <a:close/>
                <a:moveTo>
                  <a:pt x="12510" y="6842"/>
                </a:moveTo>
                <a:lnTo>
                  <a:pt x="12510" y="7292"/>
                </a:lnTo>
                <a:lnTo>
                  <a:pt x="12959" y="7292"/>
                </a:lnTo>
                <a:lnTo>
                  <a:pt x="12959" y="6842"/>
                </a:lnTo>
                <a:lnTo>
                  <a:pt x="12510" y="6842"/>
                </a:lnTo>
                <a:close/>
                <a:moveTo>
                  <a:pt x="12027" y="6842"/>
                </a:moveTo>
                <a:lnTo>
                  <a:pt x="12027" y="7292"/>
                </a:lnTo>
                <a:lnTo>
                  <a:pt x="12477" y="7292"/>
                </a:lnTo>
                <a:lnTo>
                  <a:pt x="12477" y="6842"/>
                </a:lnTo>
                <a:lnTo>
                  <a:pt x="12027" y="6842"/>
                </a:lnTo>
                <a:close/>
                <a:moveTo>
                  <a:pt x="11544" y="6842"/>
                </a:moveTo>
                <a:lnTo>
                  <a:pt x="11544" y="7292"/>
                </a:lnTo>
                <a:lnTo>
                  <a:pt x="11994" y="7292"/>
                </a:lnTo>
                <a:lnTo>
                  <a:pt x="11994" y="6842"/>
                </a:lnTo>
                <a:lnTo>
                  <a:pt x="11544" y="6842"/>
                </a:lnTo>
                <a:close/>
                <a:moveTo>
                  <a:pt x="11062" y="6842"/>
                </a:moveTo>
                <a:lnTo>
                  <a:pt x="11062" y="7292"/>
                </a:lnTo>
                <a:lnTo>
                  <a:pt x="11511" y="7292"/>
                </a:lnTo>
                <a:lnTo>
                  <a:pt x="11511" y="6842"/>
                </a:lnTo>
                <a:lnTo>
                  <a:pt x="11062" y="6842"/>
                </a:lnTo>
                <a:close/>
                <a:moveTo>
                  <a:pt x="10579" y="6842"/>
                </a:moveTo>
                <a:lnTo>
                  <a:pt x="10579" y="7292"/>
                </a:lnTo>
                <a:lnTo>
                  <a:pt x="11029" y="7292"/>
                </a:lnTo>
                <a:lnTo>
                  <a:pt x="11029" y="6842"/>
                </a:lnTo>
                <a:lnTo>
                  <a:pt x="10579" y="6842"/>
                </a:lnTo>
                <a:close/>
                <a:moveTo>
                  <a:pt x="10096" y="6842"/>
                </a:moveTo>
                <a:lnTo>
                  <a:pt x="10096" y="7292"/>
                </a:lnTo>
                <a:lnTo>
                  <a:pt x="10546" y="7292"/>
                </a:lnTo>
                <a:lnTo>
                  <a:pt x="10546" y="6842"/>
                </a:lnTo>
                <a:lnTo>
                  <a:pt x="10096" y="6842"/>
                </a:lnTo>
                <a:close/>
                <a:moveTo>
                  <a:pt x="9614" y="6842"/>
                </a:moveTo>
                <a:lnTo>
                  <a:pt x="9614" y="7292"/>
                </a:lnTo>
                <a:lnTo>
                  <a:pt x="10063" y="7292"/>
                </a:lnTo>
                <a:lnTo>
                  <a:pt x="10063" y="6842"/>
                </a:lnTo>
                <a:lnTo>
                  <a:pt x="9614" y="6842"/>
                </a:lnTo>
                <a:close/>
                <a:moveTo>
                  <a:pt x="9131" y="6842"/>
                </a:moveTo>
                <a:lnTo>
                  <a:pt x="9131" y="7292"/>
                </a:lnTo>
                <a:lnTo>
                  <a:pt x="9581" y="7292"/>
                </a:lnTo>
                <a:lnTo>
                  <a:pt x="9581" y="6842"/>
                </a:lnTo>
                <a:lnTo>
                  <a:pt x="9131" y="6842"/>
                </a:lnTo>
                <a:close/>
                <a:moveTo>
                  <a:pt x="8648" y="6842"/>
                </a:moveTo>
                <a:lnTo>
                  <a:pt x="8648" y="7292"/>
                </a:lnTo>
                <a:lnTo>
                  <a:pt x="9098" y="7292"/>
                </a:lnTo>
                <a:lnTo>
                  <a:pt x="9098" y="6842"/>
                </a:lnTo>
                <a:lnTo>
                  <a:pt x="8648" y="6842"/>
                </a:lnTo>
                <a:close/>
                <a:moveTo>
                  <a:pt x="8166" y="6842"/>
                </a:moveTo>
                <a:lnTo>
                  <a:pt x="8166" y="7292"/>
                </a:lnTo>
                <a:lnTo>
                  <a:pt x="8615" y="7292"/>
                </a:lnTo>
                <a:lnTo>
                  <a:pt x="8615" y="6842"/>
                </a:lnTo>
                <a:lnTo>
                  <a:pt x="8166" y="6842"/>
                </a:lnTo>
                <a:close/>
                <a:moveTo>
                  <a:pt x="7683" y="6842"/>
                </a:moveTo>
                <a:lnTo>
                  <a:pt x="7683" y="7292"/>
                </a:lnTo>
                <a:lnTo>
                  <a:pt x="8133" y="7292"/>
                </a:lnTo>
                <a:lnTo>
                  <a:pt x="8133" y="6842"/>
                </a:lnTo>
                <a:lnTo>
                  <a:pt x="7683" y="6842"/>
                </a:lnTo>
                <a:close/>
                <a:moveTo>
                  <a:pt x="7200" y="6842"/>
                </a:moveTo>
                <a:lnTo>
                  <a:pt x="7200" y="7292"/>
                </a:lnTo>
                <a:lnTo>
                  <a:pt x="7650" y="7292"/>
                </a:lnTo>
                <a:lnTo>
                  <a:pt x="7650" y="6842"/>
                </a:lnTo>
                <a:lnTo>
                  <a:pt x="7200" y="6842"/>
                </a:lnTo>
                <a:close/>
                <a:moveTo>
                  <a:pt x="6718" y="6842"/>
                </a:moveTo>
                <a:lnTo>
                  <a:pt x="6718" y="7292"/>
                </a:lnTo>
                <a:lnTo>
                  <a:pt x="7167" y="7292"/>
                </a:lnTo>
                <a:lnTo>
                  <a:pt x="7167" y="6842"/>
                </a:lnTo>
                <a:lnTo>
                  <a:pt x="6718" y="6842"/>
                </a:lnTo>
                <a:close/>
                <a:moveTo>
                  <a:pt x="6235" y="6842"/>
                </a:moveTo>
                <a:lnTo>
                  <a:pt x="6235" y="7292"/>
                </a:lnTo>
                <a:lnTo>
                  <a:pt x="6685" y="7292"/>
                </a:lnTo>
                <a:lnTo>
                  <a:pt x="6685" y="6842"/>
                </a:lnTo>
                <a:lnTo>
                  <a:pt x="6235" y="6842"/>
                </a:lnTo>
                <a:close/>
                <a:moveTo>
                  <a:pt x="5752" y="6842"/>
                </a:moveTo>
                <a:lnTo>
                  <a:pt x="5752" y="7292"/>
                </a:lnTo>
                <a:lnTo>
                  <a:pt x="6202" y="7292"/>
                </a:lnTo>
                <a:lnTo>
                  <a:pt x="6202" y="6842"/>
                </a:lnTo>
                <a:lnTo>
                  <a:pt x="5752" y="6842"/>
                </a:lnTo>
                <a:close/>
                <a:moveTo>
                  <a:pt x="5270" y="6842"/>
                </a:moveTo>
                <a:lnTo>
                  <a:pt x="5270" y="7292"/>
                </a:lnTo>
                <a:lnTo>
                  <a:pt x="5719" y="7292"/>
                </a:lnTo>
                <a:lnTo>
                  <a:pt x="5719" y="6842"/>
                </a:lnTo>
                <a:lnTo>
                  <a:pt x="5270" y="6842"/>
                </a:lnTo>
                <a:close/>
                <a:moveTo>
                  <a:pt x="4787" y="6842"/>
                </a:moveTo>
                <a:lnTo>
                  <a:pt x="4787" y="7292"/>
                </a:lnTo>
                <a:lnTo>
                  <a:pt x="5237" y="7292"/>
                </a:lnTo>
                <a:lnTo>
                  <a:pt x="5237" y="6842"/>
                </a:lnTo>
                <a:lnTo>
                  <a:pt x="4787" y="6842"/>
                </a:lnTo>
                <a:close/>
                <a:moveTo>
                  <a:pt x="4304" y="6842"/>
                </a:moveTo>
                <a:lnTo>
                  <a:pt x="4304" y="7292"/>
                </a:lnTo>
                <a:lnTo>
                  <a:pt x="4754" y="7292"/>
                </a:lnTo>
                <a:lnTo>
                  <a:pt x="4754" y="6842"/>
                </a:lnTo>
                <a:lnTo>
                  <a:pt x="4304" y="6842"/>
                </a:lnTo>
                <a:close/>
                <a:moveTo>
                  <a:pt x="3822" y="6842"/>
                </a:moveTo>
                <a:lnTo>
                  <a:pt x="3822" y="7292"/>
                </a:lnTo>
                <a:lnTo>
                  <a:pt x="4271" y="7292"/>
                </a:lnTo>
                <a:lnTo>
                  <a:pt x="4271" y="6842"/>
                </a:lnTo>
                <a:lnTo>
                  <a:pt x="3822" y="6842"/>
                </a:lnTo>
                <a:close/>
                <a:moveTo>
                  <a:pt x="3339" y="6842"/>
                </a:moveTo>
                <a:lnTo>
                  <a:pt x="3339" y="7292"/>
                </a:lnTo>
                <a:lnTo>
                  <a:pt x="3789" y="7292"/>
                </a:lnTo>
                <a:lnTo>
                  <a:pt x="3789" y="6842"/>
                </a:lnTo>
                <a:lnTo>
                  <a:pt x="3339" y="6842"/>
                </a:lnTo>
                <a:close/>
                <a:moveTo>
                  <a:pt x="2856" y="6842"/>
                </a:moveTo>
                <a:lnTo>
                  <a:pt x="2856" y="7292"/>
                </a:lnTo>
                <a:lnTo>
                  <a:pt x="3306" y="7292"/>
                </a:lnTo>
                <a:lnTo>
                  <a:pt x="3306" y="6842"/>
                </a:lnTo>
                <a:lnTo>
                  <a:pt x="2856" y="6842"/>
                </a:lnTo>
                <a:close/>
                <a:moveTo>
                  <a:pt x="2374" y="6842"/>
                </a:moveTo>
                <a:lnTo>
                  <a:pt x="2374" y="7292"/>
                </a:lnTo>
                <a:lnTo>
                  <a:pt x="2823" y="7292"/>
                </a:lnTo>
                <a:lnTo>
                  <a:pt x="2823" y="6842"/>
                </a:lnTo>
                <a:lnTo>
                  <a:pt x="2374" y="6842"/>
                </a:lnTo>
                <a:close/>
                <a:moveTo>
                  <a:pt x="1891" y="6842"/>
                </a:moveTo>
                <a:lnTo>
                  <a:pt x="1891" y="7292"/>
                </a:lnTo>
                <a:lnTo>
                  <a:pt x="2341" y="7292"/>
                </a:lnTo>
                <a:lnTo>
                  <a:pt x="2341" y="6842"/>
                </a:lnTo>
                <a:lnTo>
                  <a:pt x="1891" y="6842"/>
                </a:lnTo>
                <a:close/>
                <a:moveTo>
                  <a:pt x="1408" y="6842"/>
                </a:moveTo>
                <a:lnTo>
                  <a:pt x="1408" y="7292"/>
                </a:lnTo>
                <a:lnTo>
                  <a:pt x="1858" y="7292"/>
                </a:lnTo>
                <a:lnTo>
                  <a:pt x="1858" y="6842"/>
                </a:lnTo>
                <a:lnTo>
                  <a:pt x="1408" y="6842"/>
                </a:lnTo>
                <a:close/>
                <a:moveTo>
                  <a:pt x="926" y="6842"/>
                </a:moveTo>
                <a:lnTo>
                  <a:pt x="926" y="7292"/>
                </a:lnTo>
                <a:lnTo>
                  <a:pt x="1375" y="7292"/>
                </a:lnTo>
                <a:lnTo>
                  <a:pt x="1375" y="6842"/>
                </a:lnTo>
                <a:lnTo>
                  <a:pt x="926" y="6842"/>
                </a:lnTo>
                <a:close/>
                <a:moveTo>
                  <a:pt x="443" y="6842"/>
                </a:moveTo>
                <a:lnTo>
                  <a:pt x="443" y="7292"/>
                </a:lnTo>
                <a:lnTo>
                  <a:pt x="893" y="7292"/>
                </a:lnTo>
                <a:lnTo>
                  <a:pt x="893" y="6842"/>
                </a:lnTo>
                <a:lnTo>
                  <a:pt x="443" y="6842"/>
                </a:lnTo>
                <a:close/>
                <a:moveTo>
                  <a:pt x="18302" y="6360"/>
                </a:moveTo>
                <a:lnTo>
                  <a:pt x="18302" y="6809"/>
                </a:lnTo>
                <a:lnTo>
                  <a:pt x="18751" y="6809"/>
                </a:lnTo>
                <a:lnTo>
                  <a:pt x="18751" y="6360"/>
                </a:lnTo>
                <a:lnTo>
                  <a:pt x="18302" y="6360"/>
                </a:lnTo>
                <a:close/>
                <a:moveTo>
                  <a:pt x="17819" y="6360"/>
                </a:moveTo>
                <a:lnTo>
                  <a:pt x="17819" y="6809"/>
                </a:lnTo>
                <a:lnTo>
                  <a:pt x="18269" y="6809"/>
                </a:lnTo>
                <a:lnTo>
                  <a:pt x="18269" y="6360"/>
                </a:lnTo>
                <a:lnTo>
                  <a:pt x="17819" y="6360"/>
                </a:lnTo>
                <a:close/>
                <a:moveTo>
                  <a:pt x="17336" y="6360"/>
                </a:moveTo>
                <a:lnTo>
                  <a:pt x="17336" y="6809"/>
                </a:lnTo>
                <a:lnTo>
                  <a:pt x="17786" y="6809"/>
                </a:lnTo>
                <a:lnTo>
                  <a:pt x="17786" y="6360"/>
                </a:lnTo>
                <a:lnTo>
                  <a:pt x="17336" y="6360"/>
                </a:lnTo>
                <a:close/>
                <a:moveTo>
                  <a:pt x="16854" y="6360"/>
                </a:moveTo>
                <a:lnTo>
                  <a:pt x="16854" y="6809"/>
                </a:lnTo>
                <a:lnTo>
                  <a:pt x="17303" y="6809"/>
                </a:lnTo>
                <a:lnTo>
                  <a:pt x="17303" y="6360"/>
                </a:lnTo>
                <a:lnTo>
                  <a:pt x="16854" y="6360"/>
                </a:lnTo>
                <a:close/>
                <a:moveTo>
                  <a:pt x="16371" y="6360"/>
                </a:moveTo>
                <a:lnTo>
                  <a:pt x="16371" y="6809"/>
                </a:lnTo>
                <a:lnTo>
                  <a:pt x="16821" y="6809"/>
                </a:lnTo>
                <a:lnTo>
                  <a:pt x="16821" y="6360"/>
                </a:lnTo>
                <a:lnTo>
                  <a:pt x="16371" y="6360"/>
                </a:lnTo>
                <a:close/>
                <a:moveTo>
                  <a:pt x="15888" y="6360"/>
                </a:moveTo>
                <a:lnTo>
                  <a:pt x="15888" y="6809"/>
                </a:lnTo>
                <a:lnTo>
                  <a:pt x="16338" y="6809"/>
                </a:lnTo>
                <a:lnTo>
                  <a:pt x="16338" y="6360"/>
                </a:lnTo>
                <a:lnTo>
                  <a:pt x="15888" y="6360"/>
                </a:lnTo>
                <a:close/>
                <a:moveTo>
                  <a:pt x="15406" y="6360"/>
                </a:moveTo>
                <a:lnTo>
                  <a:pt x="15406" y="6809"/>
                </a:lnTo>
                <a:lnTo>
                  <a:pt x="15855" y="6809"/>
                </a:lnTo>
                <a:lnTo>
                  <a:pt x="15855" y="6360"/>
                </a:lnTo>
                <a:lnTo>
                  <a:pt x="15406" y="6360"/>
                </a:lnTo>
                <a:close/>
                <a:moveTo>
                  <a:pt x="14923" y="6360"/>
                </a:moveTo>
                <a:lnTo>
                  <a:pt x="14923" y="6809"/>
                </a:lnTo>
                <a:lnTo>
                  <a:pt x="15373" y="6809"/>
                </a:lnTo>
                <a:lnTo>
                  <a:pt x="15373" y="6360"/>
                </a:lnTo>
                <a:lnTo>
                  <a:pt x="14923" y="6360"/>
                </a:lnTo>
                <a:close/>
                <a:moveTo>
                  <a:pt x="14440" y="6360"/>
                </a:moveTo>
                <a:lnTo>
                  <a:pt x="14440" y="6809"/>
                </a:lnTo>
                <a:lnTo>
                  <a:pt x="14890" y="6809"/>
                </a:lnTo>
                <a:lnTo>
                  <a:pt x="14890" y="6360"/>
                </a:lnTo>
                <a:lnTo>
                  <a:pt x="14440" y="6360"/>
                </a:lnTo>
                <a:close/>
                <a:moveTo>
                  <a:pt x="13958" y="6360"/>
                </a:moveTo>
                <a:lnTo>
                  <a:pt x="13958" y="6809"/>
                </a:lnTo>
                <a:lnTo>
                  <a:pt x="14407" y="6809"/>
                </a:lnTo>
                <a:lnTo>
                  <a:pt x="14407" y="6360"/>
                </a:lnTo>
                <a:lnTo>
                  <a:pt x="13958" y="6360"/>
                </a:lnTo>
                <a:close/>
                <a:moveTo>
                  <a:pt x="13475" y="6360"/>
                </a:moveTo>
                <a:lnTo>
                  <a:pt x="13475" y="6809"/>
                </a:lnTo>
                <a:lnTo>
                  <a:pt x="13925" y="6809"/>
                </a:lnTo>
                <a:lnTo>
                  <a:pt x="13925" y="6360"/>
                </a:lnTo>
                <a:lnTo>
                  <a:pt x="13475" y="6360"/>
                </a:lnTo>
                <a:close/>
                <a:moveTo>
                  <a:pt x="12992" y="6360"/>
                </a:moveTo>
                <a:lnTo>
                  <a:pt x="12992" y="6809"/>
                </a:lnTo>
                <a:lnTo>
                  <a:pt x="13442" y="6809"/>
                </a:lnTo>
                <a:lnTo>
                  <a:pt x="13442" y="6360"/>
                </a:lnTo>
                <a:lnTo>
                  <a:pt x="12992" y="6360"/>
                </a:lnTo>
                <a:close/>
                <a:moveTo>
                  <a:pt x="12510" y="6360"/>
                </a:moveTo>
                <a:lnTo>
                  <a:pt x="12510" y="6809"/>
                </a:lnTo>
                <a:lnTo>
                  <a:pt x="12959" y="6809"/>
                </a:lnTo>
                <a:lnTo>
                  <a:pt x="12959" y="6360"/>
                </a:lnTo>
                <a:lnTo>
                  <a:pt x="12510" y="6360"/>
                </a:lnTo>
                <a:close/>
                <a:moveTo>
                  <a:pt x="12027" y="6360"/>
                </a:moveTo>
                <a:lnTo>
                  <a:pt x="12027" y="6809"/>
                </a:lnTo>
                <a:lnTo>
                  <a:pt x="12477" y="6809"/>
                </a:lnTo>
                <a:lnTo>
                  <a:pt x="12477" y="6360"/>
                </a:lnTo>
                <a:lnTo>
                  <a:pt x="12027" y="6360"/>
                </a:lnTo>
                <a:close/>
                <a:moveTo>
                  <a:pt x="11544" y="6360"/>
                </a:moveTo>
                <a:lnTo>
                  <a:pt x="11544" y="6809"/>
                </a:lnTo>
                <a:lnTo>
                  <a:pt x="11994" y="6809"/>
                </a:lnTo>
                <a:lnTo>
                  <a:pt x="11994" y="6360"/>
                </a:lnTo>
                <a:lnTo>
                  <a:pt x="11544" y="6360"/>
                </a:lnTo>
                <a:close/>
                <a:moveTo>
                  <a:pt x="11062" y="6360"/>
                </a:moveTo>
                <a:lnTo>
                  <a:pt x="11062" y="6809"/>
                </a:lnTo>
                <a:lnTo>
                  <a:pt x="11511" y="6809"/>
                </a:lnTo>
                <a:lnTo>
                  <a:pt x="11511" y="6360"/>
                </a:lnTo>
                <a:lnTo>
                  <a:pt x="11062" y="6360"/>
                </a:lnTo>
                <a:close/>
                <a:moveTo>
                  <a:pt x="10579" y="6360"/>
                </a:moveTo>
                <a:lnTo>
                  <a:pt x="10579" y="6809"/>
                </a:lnTo>
                <a:lnTo>
                  <a:pt x="11029" y="6809"/>
                </a:lnTo>
                <a:lnTo>
                  <a:pt x="11029" y="6360"/>
                </a:lnTo>
                <a:lnTo>
                  <a:pt x="10579" y="6360"/>
                </a:lnTo>
                <a:close/>
                <a:moveTo>
                  <a:pt x="10096" y="6360"/>
                </a:moveTo>
                <a:lnTo>
                  <a:pt x="10096" y="6809"/>
                </a:lnTo>
                <a:lnTo>
                  <a:pt x="10546" y="6809"/>
                </a:lnTo>
                <a:lnTo>
                  <a:pt x="10546" y="6360"/>
                </a:lnTo>
                <a:lnTo>
                  <a:pt x="10096" y="6360"/>
                </a:lnTo>
                <a:close/>
                <a:moveTo>
                  <a:pt x="9614" y="6360"/>
                </a:moveTo>
                <a:lnTo>
                  <a:pt x="9614" y="6809"/>
                </a:lnTo>
                <a:lnTo>
                  <a:pt x="10063" y="6809"/>
                </a:lnTo>
                <a:lnTo>
                  <a:pt x="10063" y="6360"/>
                </a:lnTo>
                <a:lnTo>
                  <a:pt x="9614" y="6360"/>
                </a:lnTo>
                <a:close/>
                <a:moveTo>
                  <a:pt x="9131" y="6360"/>
                </a:moveTo>
                <a:lnTo>
                  <a:pt x="9131" y="6809"/>
                </a:lnTo>
                <a:lnTo>
                  <a:pt x="9581" y="6809"/>
                </a:lnTo>
                <a:lnTo>
                  <a:pt x="9581" y="6360"/>
                </a:lnTo>
                <a:lnTo>
                  <a:pt x="9131" y="6360"/>
                </a:lnTo>
                <a:close/>
                <a:moveTo>
                  <a:pt x="8648" y="6360"/>
                </a:moveTo>
                <a:lnTo>
                  <a:pt x="8648" y="6809"/>
                </a:lnTo>
                <a:lnTo>
                  <a:pt x="9098" y="6809"/>
                </a:lnTo>
                <a:lnTo>
                  <a:pt x="9098" y="6360"/>
                </a:lnTo>
                <a:lnTo>
                  <a:pt x="8648" y="6360"/>
                </a:lnTo>
                <a:close/>
                <a:moveTo>
                  <a:pt x="8166" y="6360"/>
                </a:moveTo>
                <a:lnTo>
                  <a:pt x="8166" y="6809"/>
                </a:lnTo>
                <a:lnTo>
                  <a:pt x="8615" y="6809"/>
                </a:lnTo>
                <a:lnTo>
                  <a:pt x="8615" y="6360"/>
                </a:lnTo>
                <a:lnTo>
                  <a:pt x="8166" y="6360"/>
                </a:lnTo>
                <a:close/>
                <a:moveTo>
                  <a:pt x="7683" y="6360"/>
                </a:moveTo>
                <a:lnTo>
                  <a:pt x="7683" y="6809"/>
                </a:lnTo>
                <a:lnTo>
                  <a:pt x="8133" y="6809"/>
                </a:lnTo>
                <a:lnTo>
                  <a:pt x="8133" y="6360"/>
                </a:lnTo>
                <a:lnTo>
                  <a:pt x="7683" y="6360"/>
                </a:lnTo>
                <a:close/>
                <a:moveTo>
                  <a:pt x="7200" y="6360"/>
                </a:moveTo>
                <a:lnTo>
                  <a:pt x="7200" y="6809"/>
                </a:lnTo>
                <a:lnTo>
                  <a:pt x="7650" y="6809"/>
                </a:lnTo>
                <a:lnTo>
                  <a:pt x="7650" y="6360"/>
                </a:lnTo>
                <a:lnTo>
                  <a:pt x="7200" y="6360"/>
                </a:lnTo>
                <a:close/>
                <a:moveTo>
                  <a:pt x="6718" y="6360"/>
                </a:moveTo>
                <a:lnTo>
                  <a:pt x="6718" y="6809"/>
                </a:lnTo>
                <a:lnTo>
                  <a:pt x="7167" y="6809"/>
                </a:lnTo>
                <a:lnTo>
                  <a:pt x="7167" y="6360"/>
                </a:lnTo>
                <a:lnTo>
                  <a:pt x="6718" y="6360"/>
                </a:lnTo>
                <a:close/>
                <a:moveTo>
                  <a:pt x="6235" y="6360"/>
                </a:moveTo>
                <a:lnTo>
                  <a:pt x="6235" y="6809"/>
                </a:lnTo>
                <a:lnTo>
                  <a:pt x="6685" y="6809"/>
                </a:lnTo>
                <a:lnTo>
                  <a:pt x="6685" y="6360"/>
                </a:lnTo>
                <a:lnTo>
                  <a:pt x="6235" y="6360"/>
                </a:lnTo>
                <a:close/>
                <a:moveTo>
                  <a:pt x="5752" y="6360"/>
                </a:moveTo>
                <a:lnTo>
                  <a:pt x="5752" y="6809"/>
                </a:lnTo>
                <a:lnTo>
                  <a:pt x="6202" y="6809"/>
                </a:lnTo>
                <a:lnTo>
                  <a:pt x="6202" y="6360"/>
                </a:lnTo>
                <a:lnTo>
                  <a:pt x="5752" y="6360"/>
                </a:lnTo>
                <a:close/>
                <a:moveTo>
                  <a:pt x="5270" y="6360"/>
                </a:moveTo>
                <a:lnTo>
                  <a:pt x="5270" y="6809"/>
                </a:lnTo>
                <a:lnTo>
                  <a:pt x="5719" y="6809"/>
                </a:lnTo>
                <a:lnTo>
                  <a:pt x="5719" y="6360"/>
                </a:lnTo>
                <a:lnTo>
                  <a:pt x="5270" y="6360"/>
                </a:lnTo>
                <a:close/>
                <a:moveTo>
                  <a:pt x="4787" y="6360"/>
                </a:moveTo>
                <a:lnTo>
                  <a:pt x="4787" y="6809"/>
                </a:lnTo>
                <a:lnTo>
                  <a:pt x="5237" y="6809"/>
                </a:lnTo>
                <a:lnTo>
                  <a:pt x="5237" y="6360"/>
                </a:lnTo>
                <a:lnTo>
                  <a:pt x="4787" y="6360"/>
                </a:lnTo>
                <a:close/>
                <a:moveTo>
                  <a:pt x="4304" y="6360"/>
                </a:moveTo>
                <a:lnTo>
                  <a:pt x="4304" y="6809"/>
                </a:lnTo>
                <a:lnTo>
                  <a:pt x="4754" y="6809"/>
                </a:lnTo>
                <a:lnTo>
                  <a:pt x="4754" y="6360"/>
                </a:lnTo>
                <a:lnTo>
                  <a:pt x="4304" y="6360"/>
                </a:lnTo>
                <a:close/>
                <a:moveTo>
                  <a:pt x="3822" y="6360"/>
                </a:moveTo>
                <a:lnTo>
                  <a:pt x="3822" y="6809"/>
                </a:lnTo>
                <a:lnTo>
                  <a:pt x="4271" y="6809"/>
                </a:lnTo>
                <a:lnTo>
                  <a:pt x="4271" y="6360"/>
                </a:lnTo>
                <a:lnTo>
                  <a:pt x="3822" y="6360"/>
                </a:lnTo>
                <a:close/>
                <a:moveTo>
                  <a:pt x="3339" y="6360"/>
                </a:moveTo>
                <a:lnTo>
                  <a:pt x="3339" y="6809"/>
                </a:lnTo>
                <a:lnTo>
                  <a:pt x="3789" y="6809"/>
                </a:lnTo>
                <a:lnTo>
                  <a:pt x="3789" y="6360"/>
                </a:lnTo>
                <a:lnTo>
                  <a:pt x="3339" y="6360"/>
                </a:lnTo>
                <a:close/>
                <a:moveTo>
                  <a:pt x="2856" y="6360"/>
                </a:moveTo>
                <a:lnTo>
                  <a:pt x="2856" y="6809"/>
                </a:lnTo>
                <a:lnTo>
                  <a:pt x="3306" y="6809"/>
                </a:lnTo>
                <a:lnTo>
                  <a:pt x="3306" y="6360"/>
                </a:lnTo>
                <a:lnTo>
                  <a:pt x="2856" y="6360"/>
                </a:lnTo>
                <a:close/>
                <a:moveTo>
                  <a:pt x="2374" y="6360"/>
                </a:moveTo>
                <a:lnTo>
                  <a:pt x="2374" y="6809"/>
                </a:lnTo>
                <a:lnTo>
                  <a:pt x="2823" y="6809"/>
                </a:lnTo>
                <a:lnTo>
                  <a:pt x="2823" y="6360"/>
                </a:lnTo>
                <a:lnTo>
                  <a:pt x="2374" y="6360"/>
                </a:lnTo>
                <a:close/>
                <a:moveTo>
                  <a:pt x="1891" y="6360"/>
                </a:moveTo>
                <a:lnTo>
                  <a:pt x="1891" y="6809"/>
                </a:lnTo>
                <a:lnTo>
                  <a:pt x="2341" y="6809"/>
                </a:lnTo>
                <a:lnTo>
                  <a:pt x="2341" y="6360"/>
                </a:lnTo>
                <a:lnTo>
                  <a:pt x="1891" y="6360"/>
                </a:lnTo>
                <a:close/>
                <a:moveTo>
                  <a:pt x="1408" y="6360"/>
                </a:moveTo>
                <a:lnTo>
                  <a:pt x="1408" y="6809"/>
                </a:lnTo>
                <a:lnTo>
                  <a:pt x="1858" y="6809"/>
                </a:lnTo>
                <a:lnTo>
                  <a:pt x="1858" y="6360"/>
                </a:lnTo>
                <a:lnTo>
                  <a:pt x="1408" y="6360"/>
                </a:lnTo>
                <a:close/>
                <a:moveTo>
                  <a:pt x="926" y="6360"/>
                </a:moveTo>
                <a:lnTo>
                  <a:pt x="926" y="6809"/>
                </a:lnTo>
                <a:lnTo>
                  <a:pt x="1375" y="6809"/>
                </a:lnTo>
                <a:lnTo>
                  <a:pt x="1375" y="6360"/>
                </a:lnTo>
                <a:lnTo>
                  <a:pt x="926" y="6360"/>
                </a:lnTo>
                <a:close/>
                <a:moveTo>
                  <a:pt x="443" y="6360"/>
                </a:moveTo>
                <a:lnTo>
                  <a:pt x="443" y="6809"/>
                </a:lnTo>
                <a:lnTo>
                  <a:pt x="893" y="6809"/>
                </a:lnTo>
                <a:lnTo>
                  <a:pt x="893" y="6360"/>
                </a:lnTo>
                <a:lnTo>
                  <a:pt x="443" y="6360"/>
                </a:lnTo>
                <a:close/>
                <a:moveTo>
                  <a:pt x="18302" y="5877"/>
                </a:moveTo>
                <a:lnTo>
                  <a:pt x="18302" y="6327"/>
                </a:lnTo>
                <a:lnTo>
                  <a:pt x="18751" y="6327"/>
                </a:lnTo>
                <a:lnTo>
                  <a:pt x="18751" y="5877"/>
                </a:lnTo>
                <a:lnTo>
                  <a:pt x="18302" y="5877"/>
                </a:lnTo>
                <a:close/>
                <a:moveTo>
                  <a:pt x="17819" y="5877"/>
                </a:moveTo>
                <a:lnTo>
                  <a:pt x="17819" y="6327"/>
                </a:lnTo>
                <a:lnTo>
                  <a:pt x="18269" y="6327"/>
                </a:lnTo>
                <a:lnTo>
                  <a:pt x="18269" y="5877"/>
                </a:lnTo>
                <a:lnTo>
                  <a:pt x="17819" y="5877"/>
                </a:lnTo>
                <a:close/>
                <a:moveTo>
                  <a:pt x="17336" y="5877"/>
                </a:moveTo>
                <a:lnTo>
                  <a:pt x="17336" y="6327"/>
                </a:lnTo>
                <a:lnTo>
                  <a:pt x="17786" y="6327"/>
                </a:lnTo>
                <a:lnTo>
                  <a:pt x="17786" y="5877"/>
                </a:lnTo>
                <a:lnTo>
                  <a:pt x="17336" y="5877"/>
                </a:lnTo>
                <a:close/>
                <a:moveTo>
                  <a:pt x="16854" y="5877"/>
                </a:moveTo>
                <a:lnTo>
                  <a:pt x="16854" y="6327"/>
                </a:lnTo>
                <a:lnTo>
                  <a:pt x="17303" y="6327"/>
                </a:lnTo>
                <a:lnTo>
                  <a:pt x="17303" y="5877"/>
                </a:lnTo>
                <a:lnTo>
                  <a:pt x="16854" y="5877"/>
                </a:lnTo>
                <a:close/>
                <a:moveTo>
                  <a:pt x="16371" y="5877"/>
                </a:moveTo>
                <a:lnTo>
                  <a:pt x="16371" y="6327"/>
                </a:lnTo>
                <a:lnTo>
                  <a:pt x="16821" y="6327"/>
                </a:lnTo>
                <a:lnTo>
                  <a:pt x="16821" y="5877"/>
                </a:lnTo>
                <a:lnTo>
                  <a:pt x="16371" y="5877"/>
                </a:lnTo>
                <a:close/>
                <a:moveTo>
                  <a:pt x="15888" y="5877"/>
                </a:moveTo>
                <a:lnTo>
                  <a:pt x="15888" y="6327"/>
                </a:lnTo>
                <a:lnTo>
                  <a:pt x="16338" y="6327"/>
                </a:lnTo>
                <a:lnTo>
                  <a:pt x="16338" y="5877"/>
                </a:lnTo>
                <a:lnTo>
                  <a:pt x="15888" y="5877"/>
                </a:lnTo>
                <a:close/>
                <a:moveTo>
                  <a:pt x="15406" y="5877"/>
                </a:moveTo>
                <a:lnTo>
                  <a:pt x="15406" y="6327"/>
                </a:lnTo>
                <a:lnTo>
                  <a:pt x="15855" y="6327"/>
                </a:lnTo>
                <a:lnTo>
                  <a:pt x="15855" y="5877"/>
                </a:lnTo>
                <a:lnTo>
                  <a:pt x="15406" y="5877"/>
                </a:lnTo>
                <a:close/>
                <a:moveTo>
                  <a:pt x="14923" y="5877"/>
                </a:moveTo>
                <a:lnTo>
                  <a:pt x="14923" y="6327"/>
                </a:lnTo>
                <a:lnTo>
                  <a:pt x="15373" y="6327"/>
                </a:lnTo>
                <a:lnTo>
                  <a:pt x="15373" y="5877"/>
                </a:lnTo>
                <a:lnTo>
                  <a:pt x="14923" y="5877"/>
                </a:lnTo>
                <a:close/>
                <a:moveTo>
                  <a:pt x="14440" y="5877"/>
                </a:moveTo>
                <a:lnTo>
                  <a:pt x="14440" y="6327"/>
                </a:lnTo>
                <a:lnTo>
                  <a:pt x="14890" y="6327"/>
                </a:lnTo>
                <a:lnTo>
                  <a:pt x="14890" y="5877"/>
                </a:lnTo>
                <a:lnTo>
                  <a:pt x="14440" y="5877"/>
                </a:lnTo>
                <a:close/>
                <a:moveTo>
                  <a:pt x="13958" y="5877"/>
                </a:moveTo>
                <a:lnTo>
                  <a:pt x="13958" y="6327"/>
                </a:lnTo>
                <a:lnTo>
                  <a:pt x="14407" y="6327"/>
                </a:lnTo>
                <a:lnTo>
                  <a:pt x="14407" y="5877"/>
                </a:lnTo>
                <a:lnTo>
                  <a:pt x="13958" y="5877"/>
                </a:lnTo>
                <a:close/>
                <a:moveTo>
                  <a:pt x="13475" y="5877"/>
                </a:moveTo>
                <a:lnTo>
                  <a:pt x="13475" y="6327"/>
                </a:lnTo>
                <a:lnTo>
                  <a:pt x="13925" y="6327"/>
                </a:lnTo>
                <a:lnTo>
                  <a:pt x="13925" y="5877"/>
                </a:lnTo>
                <a:lnTo>
                  <a:pt x="13475" y="5877"/>
                </a:lnTo>
                <a:close/>
                <a:moveTo>
                  <a:pt x="12992" y="5877"/>
                </a:moveTo>
                <a:lnTo>
                  <a:pt x="12992" y="6327"/>
                </a:lnTo>
                <a:lnTo>
                  <a:pt x="13442" y="6327"/>
                </a:lnTo>
                <a:lnTo>
                  <a:pt x="13442" y="5877"/>
                </a:lnTo>
                <a:lnTo>
                  <a:pt x="12992" y="5877"/>
                </a:lnTo>
                <a:close/>
                <a:moveTo>
                  <a:pt x="12510" y="5877"/>
                </a:moveTo>
                <a:lnTo>
                  <a:pt x="12510" y="6327"/>
                </a:lnTo>
                <a:lnTo>
                  <a:pt x="12959" y="6327"/>
                </a:lnTo>
                <a:lnTo>
                  <a:pt x="12959" y="5877"/>
                </a:lnTo>
                <a:lnTo>
                  <a:pt x="12510" y="5877"/>
                </a:lnTo>
                <a:close/>
                <a:moveTo>
                  <a:pt x="12027" y="5877"/>
                </a:moveTo>
                <a:lnTo>
                  <a:pt x="12027" y="6327"/>
                </a:lnTo>
                <a:lnTo>
                  <a:pt x="12477" y="6327"/>
                </a:lnTo>
                <a:lnTo>
                  <a:pt x="12477" y="5877"/>
                </a:lnTo>
                <a:lnTo>
                  <a:pt x="12027" y="5877"/>
                </a:lnTo>
                <a:close/>
                <a:moveTo>
                  <a:pt x="11544" y="5877"/>
                </a:moveTo>
                <a:lnTo>
                  <a:pt x="11544" y="6327"/>
                </a:lnTo>
                <a:lnTo>
                  <a:pt x="11994" y="6327"/>
                </a:lnTo>
                <a:lnTo>
                  <a:pt x="11994" y="5877"/>
                </a:lnTo>
                <a:lnTo>
                  <a:pt x="11544" y="5877"/>
                </a:lnTo>
                <a:close/>
                <a:moveTo>
                  <a:pt x="11062" y="5877"/>
                </a:moveTo>
                <a:lnTo>
                  <a:pt x="11062" y="6327"/>
                </a:lnTo>
                <a:lnTo>
                  <a:pt x="11511" y="6327"/>
                </a:lnTo>
                <a:lnTo>
                  <a:pt x="11511" y="5877"/>
                </a:lnTo>
                <a:lnTo>
                  <a:pt x="11062" y="5877"/>
                </a:lnTo>
                <a:close/>
                <a:moveTo>
                  <a:pt x="10579" y="5877"/>
                </a:moveTo>
                <a:lnTo>
                  <a:pt x="10579" y="6327"/>
                </a:lnTo>
                <a:lnTo>
                  <a:pt x="11029" y="6327"/>
                </a:lnTo>
                <a:lnTo>
                  <a:pt x="11029" y="5877"/>
                </a:lnTo>
                <a:lnTo>
                  <a:pt x="10579" y="5877"/>
                </a:lnTo>
                <a:close/>
                <a:moveTo>
                  <a:pt x="10096" y="5877"/>
                </a:moveTo>
                <a:lnTo>
                  <a:pt x="10096" y="6327"/>
                </a:lnTo>
                <a:lnTo>
                  <a:pt x="10546" y="6327"/>
                </a:lnTo>
                <a:lnTo>
                  <a:pt x="10546" y="5877"/>
                </a:lnTo>
                <a:lnTo>
                  <a:pt x="10096" y="5877"/>
                </a:lnTo>
                <a:close/>
                <a:moveTo>
                  <a:pt x="9614" y="5877"/>
                </a:moveTo>
                <a:lnTo>
                  <a:pt x="9614" y="6327"/>
                </a:lnTo>
                <a:lnTo>
                  <a:pt x="10063" y="6327"/>
                </a:lnTo>
                <a:lnTo>
                  <a:pt x="10063" y="5877"/>
                </a:lnTo>
                <a:lnTo>
                  <a:pt x="9614" y="5877"/>
                </a:lnTo>
                <a:close/>
                <a:moveTo>
                  <a:pt x="9131" y="5877"/>
                </a:moveTo>
                <a:lnTo>
                  <a:pt x="9131" y="6327"/>
                </a:lnTo>
                <a:lnTo>
                  <a:pt x="9581" y="6327"/>
                </a:lnTo>
                <a:lnTo>
                  <a:pt x="9581" y="5877"/>
                </a:lnTo>
                <a:lnTo>
                  <a:pt x="9131" y="5877"/>
                </a:lnTo>
                <a:close/>
                <a:moveTo>
                  <a:pt x="8648" y="5877"/>
                </a:moveTo>
                <a:lnTo>
                  <a:pt x="8648" y="6327"/>
                </a:lnTo>
                <a:lnTo>
                  <a:pt x="9098" y="6327"/>
                </a:lnTo>
                <a:lnTo>
                  <a:pt x="9098" y="5877"/>
                </a:lnTo>
                <a:lnTo>
                  <a:pt x="8648" y="5877"/>
                </a:lnTo>
                <a:close/>
                <a:moveTo>
                  <a:pt x="8166" y="5877"/>
                </a:moveTo>
                <a:lnTo>
                  <a:pt x="8166" y="6327"/>
                </a:lnTo>
                <a:lnTo>
                  <a:pt x="8615" y="6327"/>
                </a:lnTo>
                <a:lnTo>
                  <a:pt x="8615" y="5877"/>
                </a:lnTo>
                <a:lnTo>
                  <a:pt x="8166" y="5877"/>
                </a:lnTo>
                <a:close/>
                <a:moveTo>
                  <a:pt x="7683" y="5877"/>
                </a:moveTo>
                <a:lnTo>
                  <a:pt x="7683" y="6327"/>
                </a:lnTo>
                <a:lnTo>
                  <a:pt x="8133" y="6327"/>
                </a:lnTo>
                <a:lnTo>
                  <a:pt x="8133" y="5877"/>
                </a:lnTo>
                <a:lnTo>
                  <a:pt x="7683" y="5877"/>
                </a:lnTo>
                <a:close/>
                <a:moveTo>
                  <a:pt x="7200" y="5877"/>
                </a:moveTo>
                <a:lnTo>
                  <a:pt x="7200" y="6327"/>
                </a:lnTo>
                <a:lnTo>
                  <a:pt x="7650" y="6327"/>
                </a:lnTo>
                <a:lnTo>
                  <a:pt x="7650" y="5877"/>
                </a:lnTo>
                <a:lnTo>
                  <a:pt x="7200" y="5877"/>
                </a:lnTo>
                <a:close/>
                <a:moveTo>
                  <a:pt x="6718" y="5877"/>
                </a:moveTo>
                <a:lnTo>
                  <a:pt x="6718" y="6327"/>
                </a:lnTo>
                <a:lnTo>
                  <a:pt x="7167" y="6327"/>
                </a:lnTo>
                <a:lnTo>
                  <a:pt x="7167" y="5877"/>
                </a:lnTo>
                <a:lnTo>
                  <a:pt x="6718" y="5877"/>
                </a:lnTo>
                <a:close/>
                <a:moveTo>
                  <a:pt x="6235" y="5877"/>
                </a:moveTo>
                <a:lnTo>
                  <a:pt x="6235" y="6327"/>
                </a:lnTo>
                <a:lnTo>
                  <a:pt x="6685" y="6327"/>
                </a:lnTo>
                <a:lnTo>
                  <a:pt x="6685" y="5877"/>
                </a:lnTo>
                <a:lnTo>
                  <a:pt x="6235" y="5877"/>
                </a:lnTo>
                <a:close/>
                <a:moveTo>
                  <a:pt x="5752" y="5877"/>
                </a:moveTo>
                <a:lnTo>
                  <a:pt x="5752" y="6327"/>
                </a:lnTo>
                <a:lnTo>
                  <a:pt x="6202" y="6327"/>
                </a:lnTo>
                <a:lnTo>
                  <a:pt x="6202" y="5877"/>
                </a:lnTo>
                <a:lnTo>
                  <a:pt x="5752" y="5877"/>
                </a:lnTo>
                <a:close/>
                <a:moveTo>
                  <a:pt x="5270" y="5877"/>
                </a:moveTo>
                <a:lnTo>
                  <a:pt x="5270" y="6327"/>
                </a:lnTo>
                <a:lnTo>
                  <a:pt x="5719" y="6327"/>
                </a:lnTo>
                <a:lnTo>
                  <a:pt x="5719" y="5877"/>
                </a:lnTo>
                <a:lnTo>
                  <a:pt x="5270" y="5877"/>
                </a:lnTo>
                <a:close/>
                <a:moveTo>
                  <a:pt x="4787" y="5877"/>
                </a:moveTo>
                <a:lnTo>
                  <a:pt x="4787" y="6327"/>
                </a:lnTo>
                <a:lnTo>
                  <a:pt x="5237" y="6327"/>
                </a:lnTo>
                <a:lnTo>
                  <a:pt x="5237" y="5877"/>
                </a:lnTo>
                <a:lnTo>
                  <a:pt x="4787" y="5877"/>
                </a:lnTo>
                <a:close/>
                <a:moveTo>
                  <a:pt x="4304" y="5877"/>
                </a:moveTo>
                <a:lnTo>
                  <a:pt x="4304" y="6327"/>
                </a:lnTo>
                <a:lnTo>
                  <a:pt x="4754" y="6327"/>
                </a:lnTo>
                <a:lnTo>
                  <a:pt x="4754" y="5877"/>
                </a:lnTo>
                <a:lnTo>
                  <a:pt x="4304" y="5877"/>
                </a:lnTo>
                <a:close/>
                <a:moveTo>
                  <a:pt x="3822" y="5877"/>
                </a:moveTo>
                <a:lnTo>
                  <a:pt x="3822" y="6327"/>
                </a:lnTo>
                <a:lnTo>
                  <a:pt x="4271" y="6327"/>
                </a:lnTo>
                <a:lnTo>
                  <a:pt x="4271" y="5877"/>
                </a:lnTo>
                <a:lnTo>
                  <a:pt x="3822" y="5877"/>
                </a:lnTo>
                <a:close/>
                <a:moveTo>
                  <a:pt x="3339" y="5877"/>
                </a:moveTo>
                <a:lnTo>
                  <a:pt x="3339" y="6327"/>
                </a:lnTo>
                <a:lnTo>
                  <a:pt x="3789" y="6327"/>
                </a:lnTo>
                <a:lnTo>
                  <a:pt x="3789" y="5877"/>
                </a:lnTo>
                <a:lnTo>
                  <a:pt x="3339" y="5877"/>
                </a:lnTo>
                <a:close/>
                <a:moveTo>
                  <a:pt x="2856" y="5877"/>
                </a:moveTo>
                <a:lnTo>
                  <a:pt x="2856" y="6327"/>
                </a:lnTo>
                <a:lnTo>
                  <a:pt x="3306" y="6327"/>
                </a:lnTo>
                <a:lnTo>
                  <a:pt x="3306" y="5877"/>
                </a:lnTo>
                <a:lnTo>
                  <a:pt x="2856" y="5877"/>
                </a:lnTo>
                <a:close/>
                <a:moveTo>
                  <a:pt x="2374" y="5877"/>
                </a:moveTo>
                <a:lnTo>
                  <a:pt x="2374" y="6327"/>
                </a:lnTo>
                <a:lnTo>
                  <a:pt x="2823" y="6327"/>
                </a:lnTo>
                <a:lnTo>
                  <a:pt x="2823" y="5877"/>
                </a:lnTo>
                <a:lnTo>
                  <a:pt x="2374" y="5877"/>
                </a:lnTo>
                <a:close/>
                <a:moveTo>
                  <a:pt x="1891" y="5877"/>
                </a:moveTo>
                <a:lnTo>
                  <a:pt x="1891" y="6327"/>
                </a:lnTo>
                <a:lnTo>
                  <a:pt x="2341" y="6327"/>
                </a:lnTo>
                <a:lnTo>
                  <a:pt x="2341" y="5877"/>
                </a:lnTo>
                <a:lnTo>
                  <a:pt x="1891" y="5877"/>
                </a:lnTo>
                <a:close/>
                <a:moveTo>
                  <a:pt x="1408" y="5877"/>
                </a:moveTo>
                <a:lnTo>
                  <a:pt x="1408" y="6327"/>
                </a:lnTo>
                <a:lnTo>
                  <a:pt x="1858" y="6327"/>
                </a:lnTo>
                <a:lnTo>
                  <a:pt x="1858" y="5877"/>
                </a:lnTo>
                <a:lnTo>
                  <a:pt x="1408" y="5877"/>
                </a:lnTo>
                <a:close/>
                <a:moveTo>
                  <a:pt x="926" y="5877"/>
                </a:moveTo>
                <a:lnTo>
                  <a:pt x="926" y="6327"/>
                </a:lnTo>
                <a:lnTo>
                  <a:pt x="1375" y="6327"/>
                </a:lnTo>
                <a:lnTo>
                  <a:pt x="1375" y="5877"/>
                </a:lnTo>
                <a:lnTo>
                  <a:pt x="926" y="5877"/>
                </a:lnTo>
                <a:close/>
                <a:moveTo>
                  <a:pt x="443" y="5877"/>
                </a:moveTo>
                <a:lnTo>
                  <a:pt x="443" y="6327"/>
                </a:lnTo>
                <a:lnTo>
                  <a:pt x="893" y="6327"/>
                </a:lnTo>
                <a:lnTo>
                  <a:pt x="893" y="5877"/>
                </a:lnTo>
                <a:lnTo>
                  <a:pt x="443" y="5877"/>
                </a:lnTo>
                <a:close/>
                <a:moveTo>
                  <a:pt x="18302" y="5346"/>
                </a:moveTo>
                <a:lnTo>
                  <a:pt x="18302" y="5358"/>
                </a:lnTo>
                <a:lnTo>
                  <a:pt x="18302" y="5812"/>
                </a:lnTo>
                <a:lnTo>
                  <a:pt x="18302" y="5844"/>
                </a:lnTo>
                <a:lnTo>
                  <a:pt x="18751" y="5844"/>
                </a:lnTo>
                <a:lnTo>
                  <a:pt x="18751" y="5812"/>
                </a:lnTo>
                <a:lnTo>
                  <a:pt x="18751" y="5358"/>
                </a:lnTo>
                <a:lnTo>
                  <a:pt x="18751" y="5346"/>
                </a:lnTo>
                <a:lnTo>
                  <a:pt x="18302" y="5346"/>
                </a:lnTo>
                <a:close/>
                <a:moveTo>
                  <a:pt x="17819" y="5346"/>
                </a:moveTo>
                <a:lnTo>
                  <a:pt x="17819" y="5358"/>
                </a:lnTo>
                <a:lnTo>
                  <a:pt x="17819" y="5812"/>
                </a:lnTo>
                <a:lnTo>
                  <a:pt x="17819" y="5844"/>
                </a:lnTo>
                <a:lnTo>
                  <a:pt x="18269" y="5844"/>
                </a:lnTo>
                <a:lnTo>
                  <a:pt x="18269" y="5812"/>
                </a:lnTo>
                <a:lnTo>
                  <a:pt x="18269" y="5358"/>
                </a:lnTo>
                <a:lnTo>
                  <a:pt x="18269" y="5346"/>
                </a:lnTo>
                <a:lnTo>
                  <a:pt x="17819" y="5346"/>
                </a:lnTo>
                <a:close/>
                <a:moveTo>
                  <a:pt x="17336" y="5346"/>
                </a:moveTo>
                <a:lnTo>
                  <a:pt x="17336" y="5358"/>
                </a:lnTo>
                <a:lnTo>
                  <a:pt x="17336" y="5812"/>
                </a:lnTo>
                <a:lnTo>
                  <a:pt x="17336" y="5844"/>
                </a:lnTo>
                <a:lnTo>
                  <a:pt x="17786" y="5844"/>
                </a:lnTo>
                <a:lnTo>
                  <a:pt x="17786" y="5812"/>
                </a:lnTo>
                <a:lnTo>
                  <a:pt x="17786" y="5358"/>
                </a:lnTo>
                <a:lnTo>
                  <a:pt x="17786" y="5346"/>
                </a:lnTo>
                <a:lnTo>
                  <a:pt x="17336" y="5346"/>
                </a:lnTo>
                <a:close/>
                <a:moveTo>
                  <a:pt x="16854" y="5346"/>
                </a:moveTo>
                <a:lnTo>
                  <a:pt x="16854" y="5358"/>
                </a:lnTo>
                <a:lnTo>
                  <a:pt x="16854" y="5812"/>
                </a:lnTo>
                <a:lnTo>
                  <a:pt x="16854" y="5844"/>
                </a:lnTo>
                <a:lnTo>
                  <a:pt x="17303" y="5844"/>
                </a:lnTo>
                <a:lnTo>
                  <a:pt x="17303" y="5812"/>
                </a:lnTo>
                <a:lnTo>
                  <a:pt x="17303" y="5358"/>
                </a:lnTo>
                <a:lnTo>
                  <a:pt x="17303" y="5346"/>
                </a:lnTo>
                <a:lnTo>
                  <a:pt x="16854" y="5346"/>
                </a:lnTo>
                <a:close/>
                <a:moveTo>
                  <a:pt x="16371" y="5346"/>
                </a:moveTo>
                <a:lnTo>
                  <a:pt x="16371" y="5358"/>
                </a:lnTo>
                <a:lnTo>
                  <a:pt x="16371" y="5812"/>
                </a:lnTo>
                <a:lnTo>
                  <a:pt x="16371" y="5844"/>
                </a:lnTo>
                <a:lnTo>
                  <a:pt x="16821" y="5844"/>
                </a:lnTo>
                <a:lnTo>
                  <a:pt x="16821" y="5812"/>
                </a:lnTo>
                <a:lnTo>
                  <a:pt x="16821" y="5358"/>
                </a:lnTo>
                <a:lnTo>
                  <a:pt x="16821" y="5346"/>
                </a:lnTo>
                <a:lnTo>
                  <a:pt x="16371" y="5346"/>
                </a:lnTo>
                <a:close/>
                <a:moveTo>
                  <a:pt x="15888" y="5346"/>
                </a:moveTo>
                <a:lnTo>
                  <a:pt x="15888" y="5358"/>
                </a:lnTo>
                <a:lnTo>
                  <a:pt x="15888" y="5812"/>
                </a:lnTo>
                <a:lnTo>
                  <a:pt x="15888" y="5844"/>
                </a:lnTo>
                <a:lnTo>
                  <a:pt x="16338" y="5844"/>
                </a:lnTo>
                <a:lnTo>
                  <a:pt x="16338" y="5812"/>
                </a:lnTo>
                <a:lnTo>
                  <a:pt x="16338" y="5358"/>
                </a:lnTo>
                <a:lnTo>
                  <a:pt x="16338" y="5346"/>
                </a:lnTo>
                <a:lnTo>
                  <a:pt x="15888" y="5346"/>
                </a:lnTo>
                <a:close/>
                <a:moveTo>
                  <a:pt x="15406" y="5346"/>
                </a:moveTo>
                <a:lnTo>
                  <a:pt x="15406" y="5358"/>
                </a:lnTo>
                <a:lnTo>
                  <a:pt x="15406" y="5812"/>
                </a:lnTo>
                <a:lnTo>
                  <a:pt x="15406" y="5844"/>
                </a:lnTo>
                <a:lnTo>
                  <a:pt x="15855" y="5844"/>
                </a:lnTo>
                <a:lnTo>
                  <a:pt x="15855" y="5812"/>
                </a:lnTo>
                <a:lnTo>
                  <a:pt x="15855" y="5358"/>
                </a:lnTo>
                <a:lnTo>
                  <a:pt x="15855" y="5346"/>
                </a:lnTo>
                <a:lnTo>
                  <a:pt x="15406" y="5346"/>
                </a:lnTo>
                <a:close/>
                <a:moveTo>
                  <a:pt x="14923" y="5346"/>
                </a:moveTo>
                <a:lnTo>
                  <a:pt x="14923" y="5358"/>
                </a:lnTo>
                <a:lnTo>
                  <a:pt x="14923" y="5812"/>
                </a:lnTo>
                <a:lnTo>
                  <a:pt x="14923" y="5844"/>
                </a:lnTo>
                <a:lnTo>
                  <a:pt x="15373" y="5844"/>
                </a:lnTo>
                <a:lnTo>
                  <a:pt x="15373" y="5812"/>
                </a:lnTo>
                <a:lnTo>
                  <a:pt x="15373" y="5358"/>
                </a:lnTo>
                <a:lnTo>
                  <a:pt x="15373" y="5346"/>
                </a:lnTo>
                <a:lnTo>
                  <a:pt x="14923" y="5346"/>
                </a:lnTo>
                <a:close/>
                <a:moveTo>
                  <a:pt x="14440" y="5346"/>
                </a:moveTo>
                <a:lnTo>
                  <a:pt x="14440" y="5358"/>
                </a:lnTo>
                <a:lnTo>
                  <a:pt x="14440" y="5812"/>
                </a:lnTo>
                <a:lnTo>
                  <a:pt x="14440" y="5844"/>
                </a:lnTo>
                <a:lnTo>
                  <a:pt x="14890" y="5844"/>
                </a:lnTo>
                <a:lnTo>
                  <a:pt x="14890" y="5812"/>
                </a:lnTo>
                <a:lnTo>
                  <a:pt x="14890" y="5358"/>
                </a:lnTo>
                <a:lnTo>
                  <a:pt x="14890" y="5346"/>
                </a:lnTo>
                <a:lnTo>
                  <a:pt x="14440" y="5346"/>
                </a:lnTo>
                <a:close/>
                <a:moveTo>
                  <a:pt x="13958" y="5346"/>
                </a:moveTo>
                <a:lnTo>
                  <a:pt x="13958" y="5358"/>
                </a:lnTo>
                <a:lnTo>
                  <a:pt x="13958" y="5812"/>
                </a:lnTo>
                <a:lnTo>
                  <a:pt x="13958" y="5844"/>
                </a:lnTo>
                <a:lnTo>
                  <a:pt x="14407" y="5844"/>
                </a:lnTo>
                <a:lnTo>
                  <a:pt x="14407" y="5812"/>
                </a:lnTo>
                <a:lnTo>
                  <a:pt x="14407" y="5358"/>
                </a:lnTo>
                <a:lnTo>
                  <a:pt x="14407" y="5346"/>
                </a:lnTo>
                <a:lnTo>
                  <a:pt x="13958" y="5346"/>
                </a:lnTo>
                <a:close/>
                <a:moveTo>
                  <a:pt x="13475" y="5346"/>
                </a:moveTo>
                <a:lnTo>
                  <a:pt x="13475" y="5358"/>
                </a:lnTo>
                <a:lnTo>
                  <a:pt x="13475" y="5812"/>
                </a:lnTo>
                <a:lnTo>
                  <a:pt x="13475" y="5844"/>
                </a:lnTo>
                <a:lnTo>
                  <a:pt x="13925" y="5844"/>
                </a:lnTo>
                <a:lnTo>
                  <a:pt x="13925" y="5812"/>
                </a:lnTo>
                <a:lnTo>
                  <a:pt x="13925" y="5358"/>
                </a:lnTo>
                <a:lnTo>
                  <a:pt x="13925" y="5346"/>
                </a:lnTo>
                <a:lnTo>
                  <a:pt x="13475" y="5346"/>
                </a:lnTo>
                <a:close/>
                <a:moveTo>
                  <a:pt x="12992" y="5346"/>
                </a:moveTo>
                <a:lnTo>
                  <a:pt x="12992" y="5358"/>
                </a:lnTo>
                <a:lnTo>
                  <a:pt x="12992" y="5812"/>
                </a:lnTo>
                <a:lnTo>
                  <a:pt x="12992" y="5844"/>
                </a:lnTo>
                <a:lnTo>
                  <a:pt x="13442" y="5844"/>
                </a:lnTo>
                <a:lnTo>
                  <a:pt x="13442" y="5812"/>
                </a:lnTo>
                <a:lnTo>
                  <a:pt x="13442" y="5358"/>
                </a:lnTo>
                <a:lnTo>
                  <a:pt x="13442" y="5346"/>
                </a:lnTo>
                <a:lnTo>
                  <a:pt x="12992" y="5346"/>
                </a:lnTo>
                <a:close/>
                <a:moveTo>
                  <a:pt x="12510" y="5346"/>
                </a:moveTo>
                <a:lnTo>
                  <a:pt x="12510" y="5358"/>
                </a:lnTo>
                <a:lnTo>
                  <a:pt x="12510" y="5812"/>
                </a:lnTo>
                <a:lnTo>
                  <a:pt x="12510" y="5844"/>
                </a:lnTo>
                <a:lnTo>
                  <a:pt x="12959" y="5844"/>
                </a:lnTo>
                <a:lnTo>
                  <a:pt x="12959" y="5812"/>
                </a:lnTo>
                <a:lnTo>
                  <a:pt x="12959" y="5358"/>
                </a:lnTo>
                <a:lnTo>
                  <a:pt x="12959" y="5346"/>
                </a:lnTo>
                <a:lnTo>
                  <a:pt x="12510" y="5346"/>
                </a:lnTo>
                <a:close/>
                <a:moveTo>
                  <a:pt x="12027" y="5346"/>
                </a:moveTo>
                <a:lnTo>
                  <a:pt x="12027" y="5358"/>
                </a:lnTo>
                <a:lnTo>
                  <a:pt x="12027" y="5812"/>
                </a:lnTo>
                <a:lnTo>
                  <a:pt x="12027" y="5844"/>
                </a:lnTo>
                <a:lnTo>
                  <a:pt x="12477" y="5844"/>
                </a:lnTo>
                <a:lnTo>
                  <a:pt x="12477" y="5812"/>
                </a:lnTo>
                <a:lnTo>
                  <a:pt x="12477" y="5358"/>
                </a:lnTo>
                <a:lnTo>
                  <a:pt x="12477" y="5346"/>
                </a:lnTo>
                <a:lnTo>
                  <a:pt x="12027" y="5346"/>
                </a:lnTo>
                <a:close/>
                <a:moveTo>
                  <a:pt x="11544" y="5346"/>
                </a:moveTo>
                <a:lnTo>
                  <a:pt x="11544" y="5358"/>
                </a:lnTo>
                <a:lnTo>
                  <a:pt x="11544" y="5812"/>
                </a:lnTo>
                <a:lnTo>
                  <a:pt x="11544" y="5844"/>
                </a:lnTo>
                <a:lnTo>
                  <a:pt x="11994" y="5844"/>
                </a:lnTo>
                <a:lnTo>
                  <a:pt x="11994" y="5812"/>
                </a:lnTo>
                <a:lnTo>
                  <a:pt x="11994" y="5358"/>
                </a:lnTo>
                <a:lnTo>
                  <a:pt x="11994" y="5346"/>
                </a:lnTo>
                <a:lnTo>
                  <a:pt x="11544" y="5346"/>
                </a:lnTo>
                <a:close/>
                <a:moveTo>
                  <a:pt x="11062" y="5346"/>
                </a:moveTo>
                <a:lnTo>
                  <a:pt x="11062" y="5358"/>
                </a:lnTo>
                <a:lnTo>
                  <a:pt x="11062" y="5812"/>
                </a:lnTo>
                <a:lnTo>
                  <a:pt x="11062" y="5844"/>
                </a:lnTo>
                <a:lnTo>
                  <a:pt x="11511" y="5844"/>
                </a:lnTo>
                <a:lnTo>
                  <a:pt x="11511" y="5812"/>
                </a:lnTo>
                <a:lnTo>
                  <a:pt x="11511" y="5358"/>
                </a:lnTo>
                <a:lnTo>
                  <a:pt x="11511" y="5346"/>
                </a:lnTo>
                <a:lnTo>
                  <a:pt x="11062" y="5346"/>
                </a:lnTo>
                <a:close/>
                <a:moveTo>
                  <a:pt x="10579" y="5346"/>
                </a:moveTo>
                <a:lnTo>
                  <a:pt x="10579" y="5358"/>
                </a:lnTo>
                <a:lnTo>
                  <a:pt x="10579" y="5812"/>
                </a:lnTo>
                <a:lnTo>
                  <a:pt x="10579" y="5844"/>
                </a:lnTo>
                <a:lnTo>
                  <a:pt x="11029" y="5844"/>
                </a:lnTo>
                <a:lnTo>
                  <a:pt x="11029" y="5812"/>
                </a:lnTo>
                <a:lnTo>
                  <a:pt x="11029" y="5358"/>
                </a:lnTo>
                <a:lnTo>
                  <a:pt x="11029" y="5346"/>
                </a:lnTo>
                <a:lnTo>
                  <a:pt x="10579" y="5346"/>
                </a:lnTo>
                <a:close/>
                <a:moveTo>
                  <a:pt x="10096" y="5346"/>
                </a:moveTo>
                <a:lnTo>
                  <a:pt x="10096" y="5358"/>
                </a:lnTo>
                <a:lnTo>
                  <a:pt x="10096" y="5812"/>
                </a:lnTo>
                <a:lnTo>
                  <a:pt x="10096" y="5844"/>
                </a:lnTo>
                <a:lnTo>
                  <a:pt x="10546" y="5844"/>
                </a:lnTo>
                <a:lnTo>
                  <a:pt x="10546" y="5812"/>
                </a:lnTo>
                <a:lnTo>
                  <a:pt x="10546" y="5358"/>
                </a:lnTo>
                <a:lnTo>
                  <a:pt x="10546" y="5346"/>
                </a:lnTo>
                <a:lnTo>
                  <a:pt x="10096" y="5346"/>
                </a:lnTo>
                <a:close/>
                <a:moveTo>
                  <a:pt x="9614" y="5346"/>
                </a:moveTo>
                <a:lnTo>
                  <a:pt x="9614" y="5358"/>
                </a:lnTo>
                <a:lnTo>
                  <a:pt x="9614" y="5812"/>
                </a:lnTo>
                <a:lnTo>
                  <a:pt x="9614" y="5844"/>
                </a:lnTo>
                <a:lnTo>
                  <a:pt x="10063" y="5844"/>
                </a:lnTo>
                <a:lnTo>
                  <a:pt x="10063" y="5812"/>
                </a:lnTo>
                <a:lnTo>
                  <a:pt x="10063" y="5358"/>
                </a:lnTo>
                <a:lnTo>
                  <a:pt x="10063" y="5346"/>
                </a:lnTo>
                <a:lnTo>
                  <a:pt x="9614" y="5346"/>
                </a:lnTo>
                <a:close/>
                <a:moveTo>
                  <a:pt x="9131" y="5346"/>
                </a:moveTo>
                <a:lnTo>
                  <a:pt x="9131" y="5358"/>
                </a:lnTo>
                <a:lnTo>
                  <a:pt x="9131" y="5812"/>
                </a:lnTo>
                <a:lnTo>
                  <a:pt x="9131" y="5844"/>
                </a:lnTo>
                <a:lnTo>
                  <a:pt x="9581" y="5844"/>
                </a:lnTo>
                <a:lnTo>
                  <a:pt x="9581" y="5812"/>
                </a:lnTo>
                <a:lnTo>
                  <a:pt x="9581" y="5358"/>
                </a:lnTo>
                <a:lnTo>
                  <a:pt x="9581" y="5346"/>
                </a:lnTo>
                <a:lnTo>
                  <a:pt x="9131" y="5346"/>
                </a:lnTo>
                <a:close/>
                <a:moveTo>
                  <a:pt x="8648" y="5346"/>
                </a:moveTo>
                <a:lnTo>
                  <a:pt x="8648" y="5358"/>
                </a:lnTo>
                <a:lnTo>
                  <a:pt x="8648" y="5812"/>
                </a:lnTo>
                <a:lnTo>
                  <a:pt x="8648" y="5844"/>
                </a:lnTo>
                <a:lnTo>
                  <a:pt x="9098" y="5844"/>
                </a:lnTo>
                <a:lnTo>
                  <a:pt x="9098" y="5812"/>
                </a:lnTo>
                <a:lnTo>
                  <a:pt x="9098" y="5358"/>
                </a:lnTo>
                <a:lnTo>
                  <a:pt x="9098" y="5346"/>
                </a:lnTo>
                <a:lnTo>
                  <a:pt x="8648" y="5346"/>
                </a:lnTo>
                <a:close/>
                <a:moveTo>
                  <a:pt x="8166" y="5346"/>
                </a:moveTo>
                <a:lnTo>
                  <a:pt x="8166" y="5358"/>
                </a:lnTo>
                <a:lnTo>
                  <a:pt x="8166" y="5812"/>
                </a:lnTo>
                <a:lnTo>
                  <a:pt x="8166" y="5844"/>
                </a:lnTo>
                <a:lnTo>
                  <a:pt x="8615" y="5844"/>
                </a:lnTo>
                <a:lnTo>
                  <a:pt x="8615" y="5812"/>
                </a:lnTo>
                <a:lnTo>
                  <a:pt x="8615" y="5358"/>
                </a:lnTo>
                <a:lnTo>
                  <a:pt x="8615" y="5346"/>
                </a:lnTo>
                <a:lnTo>
                  <a:pt x="8166" y="5346"/>
                </a:lnTo>
                <a:close/>
                <a:moveTo>
                  <a:pt x="7683" y="5346"/>
                </a:moveTo>
                <a:lnTo>
                  <a:pt x="7683" y="5358"/>
                </a:lnTo>
                <a:lnTo>
                  <a:pt x="7683" y="5812"/>
                </a:lnTo>
                <a:lnTo>
                  <a:pt x="7683" y="5844"/>
                </a:lnTo>
                <a:lnTo>
                  <a:pt x="8133" y="5844"/>
                </a:lnTo>
                <a:lnTo>
                  <a:pt x="8133" y="5812"/>
                </a:lnTo>
                <a:lnTo>
                  <a:pt x="8133" y="5358"/>
                </a:lnTo>
                <a:lnTo>
                  <a:pt x="8133" y="5346"/>
                </a:lnTo>
                <a:lnTo>
                  <a:pt x="7683" y="5346"/>
                </a:lnTo>
                <a:close/>
                <a:moveTo>
                  <a:pt x="7200" y="5346"/>
                </a:moveTo>
                <a:lnTo>
                  <a:pt x="7200" y="5358"/>
                </a:lnTo>
                <a:lnTo>
                  <a:pt x="7200" y="5812"/>
                </a:lnTo>
                <a:lnTo>
                  <a:pt x="7200" y="5844"/>
                </a:lnTo>
                <a:lnTo>
                  <a:pt x="7650" y="5844"/>
                </a:lnTo>
                <a:lnTo>
                  <a:pt x="7650" y="5812"/>
                </a:lnTo>
                <a:lnTo>
                  <a:pt x="7650" y="5358"/>
                </a:lnTo>
                <a:lnTo>
                  <a:pt x="7650" y="5346"/>
                </a:lnTo>
                <a:lnTo>
                  <a:pt x="7200" y="5346"/>
                </a:lnTo>
                <a:close/>
                <a:moveTo>
                  <a:pt x="6718" y="5346"/>
                </a:moveTo>
                <a:lnTo>
                  <a:pt x="6718" y="5358"/>
                </a:lnTo>
                <a:lnTo>
                  <a:pt x="6718" y="5812"/>
                </a:lnTo>
                <a:lnTo>
                  <a:pt x="6718" y="5844"/>
                </a:lnTo>
                <a:lnTo>
                  <a:pt x="7167" y="5844"/>
                </a:lnTo>
                <a:lnTo>
                  <a:pt x="7167" y="5812"/>
                </a:lnTo>
                <a:lnTo>
                  <a:pt x="7167" y="5358"/>
                </a:lnTo>
                <a:lnTo>
                  <a:pt x="7167" y="5346"/>
                </a:lnTo>
                <a:lnTo>
                  <a:pt x="6718" y="5346"/>
                </a:lnTo>
                <a:close/>
                <a:moveTo>
                  <a:pt x="6235" y="5346"/>
                </a:moveTo>
                <a:lnTo>
                  <a:pt x="6235" y="5358"/>
                </a:lnTo>
                <a:lnTo>
                  <a:pt x="6235" y="5812"/>
                </a:lnTo>
                <a:lnTo>
                  <a:pt x="6235" y="5844"/>
                </a:lnTo>
                <a:lnTo>
                  <a:pt x="6685" y="5844"/>
                </a:lnTo>
                <a:lnTo>
                  <a:pt x="6685" y="5812"/>
                </a:lnTo>
                <a:lnTo>
                  <a:pt x="6685" y="5358"/>
                </a:lnTo>
                <a:lnTo>
                  <a:pt x="6685" y="5346"/>
                </a:lnTo>
                <a:lnTo>
                  <a:pt x="6235" y="5346"/>
                </a:lnTo>
                <a:close/>
                <a:moveTo>
                  <a:pt x="5752" y="5346"/>
                </a:moveTo>
                <a:lnTo>
                  <a:pt x="5752" y="5358"/>
                </a:lnTo>
                <a:lnTo>
                  <a:pt x="5752" y="5812"/>
                </a:lnTo>
                <a:lnTo>
                  <a:pt x="5752" y="5844"/>
                </a:lnTo>
                <a:lnTo>
                  <a:pt x="6202" y="5844"/>
                </a:lnTo>
                <a:lnTo>
                  <a:pt x="6202" y="5812"/>
                </a:lnTo>
                <a:lnTo>
                  <a:pt x="6202" y="5358"/>
                </a:lnTo>
                <a:lnTo>
                  <a:pt x="6202" y="5346"/>
                </a:lnTo>
                <a:lnTo>
                  <a:pt x="5752" y="5346"/>
                </a:lnTo>
                <a:close/>
                <a:moveTo>
                  <a:pt x="5270" y="5346"/>
                </a:moveTo>
                <a:lnTo>
                  <a:pt x="5270" y="5358"/>
                </a:lnTo>
                <a:lnTo>
                  <a:pt x="5270" y="5812"/>
                </a:lnTo>
                <a:lnTo>
                  <a:pt x="5270" y="5844"/>
                </a:lnTo>
                <a:lnTo>
                  <a:pt x="5719" y="5844"/>
                </a:lnTo>
                <a:lnTo>
                  <a:pt x="5719" y="5812"/>
                </a:lnTo>
                <a:lnTo>
                  <a:pt x="5719" y="5358"/>
                </a:lnTo>
                <a:lnTo>
                  <a:pt x="5719" y="5346"/>
                </a:lnTo>
                <a:lnTo>
                  <a:pt x="5270" y="5346"/>
                </a:lnTo>
                <a:close/>
                <a:moveTo>
                  <a:pt x="4787" y="5346"/>
                </a:moveTo>
                <a:lnTo>
                  <a:pt x="4787" y="5358"/>
                </a:lnTo>
                <a:lnTo>
                  <a:pt x="4787" y="5812"/>
                </a:lnTo>
                <a:lnTo>
                  <a:pt x="4787" y="5844"/>
                </a:lnTo>
                <a:lnTo>
                  <a:pt x="5237" y="5844"/>
                </a:lnTo>
                <a:lnTo>
                  <a:pt x="5237" y="5812"/>
                </a:lnTo>
                <a:lnTo>
                  <a:pt x="5237" y="5358"/>
                </a:lnTo>
                <a:lnTo>
                  <a:pt x="5237" y="5346"/>
                </a:lnTo>
                <a:lnTo>
                  <a:pt x="4787" y="5346"/>
                </a:lnTo>
                <a:close/>
                <a:moveTo>
                  <a:pt x="4304" y="5346"/>
                </a:moveTo>
                <a:lnTo>
                  <a:pt x="4304" y="5358"/>
                </a:lnTo>
                <a:lnTo>
                  <a:pt x="4304" y="5812"/>
                </a:lnTo>
                <a:lnTo>
                  <a:pt x="4304" y="5844"/>
                </a:lnTo>
                <a:lnTo>
                  <a:pt x="4754" y="5844"/>
                </a:lnTo>
                <a:lnTo>
                  <a:pt x="4754" y="5812"/>
                </a:lnTo>
                <a:lnTo>
                  <a:pt x="4754" y="5358"/>
                </a:lnTo>
                <a:lnTo>
                  <a:pt x="4754" y="5346"/>
                </a:lnTo>
                <a:lnTo>
                  <a:pt x="4304" y="5346"/>
                </a:lnTo>
                <a:close/>
                <a:moveTo>
                  <a:pt x="3822" y="5346"/>
                </a:moveTo>
                <a:lnTo>
                  <a:pt x="3822" y="5358"/>
                </a:lnTo>
                <a:lnTo>
                  <a:pt x="3822" y="5812"/>
                </a:lnTo>
                <a:lnTo>
                  <a:pt x="3822" y="5844"/>
                </a:lnTo>
                <a:lnTo>
                  <a:pt x="4271" y="5844"/>
                </a:lnTo>
                <a:lnTo>
                  <a:pt x="4271" y="5812"/>
                </a:lnTo>
                <a:lnTo>
                  <a:pt x="4271" y="5358"/>
                </a:lnTo>
                <a:lnTo>
                  <a:pt x="4271" y="5346"/>
                </a:lnTo>
                <a:lnTo>
                  <a:pt x="3822" y="5346"/>
                </a:lnTo>
                <a:close/>
                <a:moveTo>
                  <a:pt x="3339" y="5346"/>
                </a:moveTo>
                <a:lnTo>
                  <a:pt x="3339" y="5358"/>
                </a:lnTo>
                <a:lnTo>
                  <a:pt x="3339" y="5812"/>
                </a:lnTo>
                <a:lnTo>
                  <a:pt x="3339" y="5844"/>
                </a:lnTo>
                <a:lnTo>
                  <a:pt x="3789" y="5844"/>
                </a:lnTo>
                <a:lnTo>
                  <a:pt x="3789" y="5812"/>
                </a:lnTo>
                <a:lnTo>
                  <a:pt x="3789" y="5358"/>
                </a:lnTo>
                <a:lnTo>
                  <a:pt x="3789" y="5346"/>
                </a:lnTo>
                <a:lnTo>
                  <a:pt x="3339" y="5346"/>
                </a:lnTo>
                <a:close/>
                <a:moveTo>
                  <a:pt x="2856" y="5346"/>
                </a:moveTo>
                <a:lnTo>
                  <a:pt x="2856" y="5358"/>
                </a:lnTo>
                <a:lnTo>
                  <a:pt x="2856" y="5812"/>
                </a:lnTo>
                <a:lnTo>
                  <a:pt x="2856" y="5844"/>
                </a:lnTo>
                <a:lnTo>
                  <a:pt x="3306" y="5844"/>
                </a:lnTo>
                <a:lnTo>
                  <a:pt x="3306" y="5812"/>
                </a:lnTo>
                <a:lnTo>
                  <a:pt x="3306" y="5358"/>
                </a:lnTo>
                <a:lnTo>
                  <a:pt x="3306" y="5346"/>
                </a:lnTo>
                <a:lnTo>
                  <a:pt x="2856" y="5346"/>
                </a:lnTo>
                <a:close/>
                <a:moveTo>
                  <a:pt x="2374" y="5346"/>
                </a:moveTo>
                <a:lnTo>
                  <a:pt x="2374" y="5358"/>
                </a:lnTo>
                <a:lnTo>
                  <a:pt x="2374" y="5812"/>
                </a:lnTo>
                <a:lnTo>
                  <a:pt x="2374" y="5844"/>
                </a:lnTo>
                <a:lnTo>
                  <a:pt x="2823" y="5844"/>
                </a:lnTo>
                <a:lnTo>
                  <a:pt x="2823" y="5812"/>
                </a:lnTo>
                <a:lnTo>
                  <a:pt x="2823" y="5358"/>
                </a:lnTo>
                <a:lnTo>
                  <a:pt x="2823" y="5346"/>
                </a:lnTo>
                <a:lnTo>
                  <a:pt x="2374" y="5346"/>
                </a:lnTo>
                <a:close/>
                <a:moveTo>
                  <a:pt x="1891" y="5346"/>
                </a:moveTo>
                <a:lnTo>
                  <a:pt x="1891" y="5358"/>
                </a:lnTo>
                <a:lnTo>
                  <a:pt x="1891" y="5812"/>
                </a:lnTo>
                <a:lnTo>
                  <a:pt x="1891" y="5844"/>
                </a:lnTo>
                <a:lnTo>
                  <a:pt x="2341" y="5844"/>
                </a:lnTo>
                <a:lnTo>
                  <a:pt x="2341" y="5812"/>
                </a:lnTo>
                <a:lnTo>
                  <a:pt x="2341" y="5358"/>
                </a:lnTo>
                <a:lnTo>
                  <a:pt x="2341" y="5346"/>
                </a:lnTo>
                <a:lnTo>
                  <a:pt x="1891" y="5346"/>
                </a:lnTo>
                <a:close/>
                <a:moveTo>
                  <a:pt x="1408" y="5346"/>
                </a:moveTo>
                <a:lnTo>
                  <a:pt x="1408" y="5358"/>
                </a:lnTo>
                <a:lnTo>
                  <a:pt x="1408" y="5812"/>
                </a:lnTo>
                <a:lnTo>
                  <a:pt x="1408" y="5844"/>
                </a:lnTo>
                <a:lnTo>
                  <a:pt x="1858" y="5844"/>
                </a:lnTo>
                <a:lnTo>
                  <a:pt x="1858" y="5812"/>
                </a:lnTo>
                <a:lnTo>
                  <a:pt x="1858" y="5358"/>
                </a:lnTo>
                <a:lnTo>
                  <a:pt x="1858" y="5346"/>
                </a:lnTo>
                <a:lnTo>
                  <a:pt x="1408" y="5346"/>
                </a:lnTo>
                <a:close/>
                <a:moveTo>
                  <a:pt x="926" y="5346"/>
                </a:moveTo>
                <a:lnTo>
                  <a:pt x="926" y="5358"/>
                </a:lnTo>
                <a:lnTo>
                  <a:pt x="926" y="5812"/>
                </a:lnTo>
                <a:lnTo>
                  <a:pt x="926" y="5844"/>
                </a:lnTo>
                <a:lnTo>
                  <a:pt x="1375" y="5844"/>
                </a:lnTo>
                <a:lnTo>
                  <a:pt x="1375" y="5812"/>
                </a:lnTo>
                <a:lnTo>
                  <a:pt x="1375" y="5358"/>
                </a:lnTo>
                <a:lnTo>
                  <a:pt x="1375" y="5346"/>
                </a:lnTo>
                <a:lnTo>
                  <a:pt x="926" y="5346"/>
                </a:lnTo>
                <a:close/>
                <a:moveTo>
                  <a:pt x="443" y="5346"/>
                </a:moveTo>
                <a:lnTo>
                  <a:pt x="443" y="5358"/>
                </a:lnTo>
                <a:lnTo>
                  <a:pt x="443" y="5812"/>
                </a:lnTo>
                <a:lnTo>
                  <a:pt x="443" y="5844"/>
                </a:lnTo>
                <a:lnTo>
                  <a:pt x="893" y="5844"/>
                </a:lnTo>
                <a:lnTo>
                  <a:pt x="893" y="5812"/>
                </a:lnTo>
                <a:lnTo>
                  <a:pt x="893" y="5358"/>
                </a:lnTo>
                <a:lnTo>
                  <a:pt x="893" y="5346"/>
                </a:lnTo>
                <a:lnTo>
                  <a:pt x="443" y="5346"/>
                </a:lnTo>
                <a:close/>
                <a:moveTo>
                  <a:pt x="18302" y="4863"/>
                </a:moveTo>
                <a:lnTo>
                  <a:pt x="18302" y="5313"/>
                </a:lnTo>
                <a:lnTo>
                  <a:pt x="18751" y="5313"/>
                </a:lnTo>
                <a:lnTo>
                  <a:pt x="18751" y="4863"/>
                </a:lnTo>
                <a:lnTo>
                  <a:pt x="18302" y="4863"/>
                </a:lnTo>
                <a:close/>
                <a:moveTo>
                  <a:pt x="17819" y="4863"/>
                </a:moveTo>
                <a:lnTo>
                  <a:pt x="17819" y="5313"/>
                </a:lnTo>
                <a:lnTo>
                  <a:pt x="18269" y="5313"/>
                </a:lnTo>
                <a:lnTo>
                  <a:pt x="18269" y="4863"/>
                </a:lnTo>
                <a:lnTo>
                  <a:pt x="17819" y="4863"/>
                </a:lnTo>
                <a:close/>
                <a:moveTo>
                  <a:pt x="17336" y="4863"/>
                </a:moveTo>
                <a:lnTo>
                  <a:pt x="17336" y="5313"/>
                </a:lnTo>
                <a:lnTo>
                  <a:pt x="17786" y="5313"/>
                </a:lnTo>
                <a:lnTo>
                  <a:pt x="17786" y="4863"/>
                </a:lnTo>
                <a:lnTo>
                  <a:pt x="17336" y="4863"/>
                </a:lnTo>
                <a:close/>
                <a:moveTo>
                  <a:pt x="16854" y="4863"/>
                </a:moveTo>
                <a:lnTo>
                  <a:pt x="16854" y="5313"/>
                </a:lnTo>
                <a:lnTo>
                  <a:pt x="17303" y="5313"/>
                </a:lnTo>
                <a:lnTo>
                  <a:pt x="17303" y="4863"/>
                </a:lnTo>
                <a:lnTo>
                  <a:pt x="16854" y="4863"/>
                </a:lnTo>
                <a:close/>
                <a:moveTo>
                  <a:pt x="16371" y="4863"/>
                </a:moveTo>
                <a:lnTo>
                  <a:pt x="16371" y="5313"/>
                </a:lnTo>
                <a:lnTo>
                  <a:pt x="16821" y="5313"/>
                </a:lnTo>
                <a:lnTo>
                  <a:pt x="16821" y="4863"/>
                </a:lnTo>
                <a:lnTo>
                  <a:pt x="16371" y="4863"/>
                </a:lnTo>
                <a:close/>
                <a:moveTo>
                  <a:pt x="15888" y="4863"/>
                </a:moveTo>
                <a:lnTo>
                  <a:pt x="15888" y="5313"/>
                </a:lnTo>
                <a:lnTo>
                  <a:pt x="16338" y="5313"/>
                </a:lnTo>
                <a:lnTo>
                  <a:pt x="16338" y="4863"/>
                </a:lnTo>
                <a:lnTo>
                  <a:pt x="15888" y="4863"/>
                </a:lnTo>
                <a:close/>
                <a:moveTo>
                  <a:pt x="15406" y="4863"/>
                </a:moveTo>
                <a:lnTo>
                  <a:pt x="15406" y="5313"/>
                </a:lnTo>
                <a:lnTo>
                  <a:pt x="15855" y="5313"/>
                </a:lnTo>
                <a:lnTo>
                  <a:pt x="15855" y="4863"/>
                </a:lnTo>
                <a:lnTo>
                  <a:pt x="15406" y="4863"/>
                </a:lnTo>
                <a:close/>
                <a:moveTo>
                  <a:pt x="14923" y="4863"/>
                </a:moveTo>
                <a:lnTo>
                  <a:pt x="14923" y="5313"/>
                </a:lnTo>
                <a:lnTo>
                  <a:pt x="15373" y="5313"/>
                </a:lnTo>
                <a:lnTo>
                  <a:pt x="15373" y="4863"/>
                </a:lnTo>
                <a:lnTo>
                  <a:pt x="14923" y="4863"/>
                </a:lnTo>
                <a:close/>
                <a:moveTo>
                  <a:pt x="14440" y="4863"/>
                </a:moveTo>
                <a:lnTo>
                  <a:pt x="14440" y="5313"/>
                </a:lnTo>
                <a:lnTo>
                  <a:pt x="14890" y="5313"/>
                </a:lnTo>
                <a:lnTo>
                  <a:pt x="14890" y="4863"/>
                </a:lnTo>
                <a:lnTo>
                  <a:pt x="14440" y="4863"/>
                </a:lnTo>
                <a:close/>
                <a:moveTo>
                  <a:pt x="13958" y="4863"/>
                </a:moveTo>
                <a:lnTo>
                  <a:pt x="13958" y="5313"/>
                </a:lnTo>
                <a:lnTo>
                  <a:pt x="14407" y="5313"/>
                </a:lnTo>
                <a:lnTo>
                  <a:pt x="14407" y="4863"/>
                </a:lnTo>
                <a:lnTo>
                  <a:pt x="13958" y="4863"/>
                </a:lnTo>
                <a:close/>
                <a:moveTo>
                  <a:pt x="13475" y="4863"/>
                </a:moveTo>
                <a:lnTo>
                  <a:pt x="13475" y="5313"/>
                </a:lnTo>
                <a:lnTo>
                  <a:pt x="13925" y="5313"/>
                </a:lnTo>
                <a:lnTo>
                  <a:pt x="13925" y="4863"/>
                </a:lnTo>
                <a:lnTo>
                  <a:pt x="13475" y="4863"/>
                </a:lnTo>
                <a:close/>
                <a:moveTo>
                  <a:pt x="12992" y="4863"/>
                </a:moveTo>
                <a:lnTo>
                  <a:pt x="12992" y="5313"/>
                </a:lnTo>
                <a:lnTo>
                  <a:pt x="13442" y="5313"/>
                </a:lnTo>
                <a:lnTo>
                  <a:pt x="13442" y="4863"/>
                </a:lnTo>
                <a:lnTo>
                  <a:pt x="12992" y="4863"/>
                </a:lnTo>
                <a:close/>
                <a:moveTo>
                  <a:pt x="12510" y="4863"/>
                </a:moveTo>
                <a:lnTo>
                  <a:pt x="12510" y="5313"/>
                </a:lnTo>
                <a:lnTo>
                  <a:pt x="12959" y="5313"/>
                </a:lnTo>
                <a:lnTo>
                  <a:pt x="12959" y="4863"/>
                </a:lnTo>
                <a:lnTo>
                  <a:pt x="12510" y="4863"/>
                </a:lnTo>
                <a:close/>
                <a:moveTo>
                  <a:pt x="12027" y="4863"/>
                </a:moveTo>
                <a:lnTo>
                  <a:pt x="12027" y="5313"/>
                </a:lnTo>
                <a:lnTo>
                  <a:pt x="12477" y="5313"/>
                </a:lnTo>
                <a:lnTo>
                  <a:pt x="12477" y="4863"/>
                </a:lnTo>
                <a:lnTo>
                  <a:pt x="12027" y="4863"/>
                </a:lnTo>
                <a:close/>
                <a:moveTo>
                  <a:pt x="11544" y="4863"/>
                </a:moveTo>
                <a:lnTo>
                  <a:pt x="11544" y="5313"/>
                </a:lnTo>
                <a:lnTo>
                  <a:pt x="11994" y="5313"/>
                </a:lnTo>
                <a:lnTo>
                  <a:pt x="11994" y="4863"/>
                </a:lnTo>
                <a:lnTo>
                  <a:pt x="11544" y="4863"/>
                </a:lnTo>
                <a:close/>
                <a:moveTo>
                  <a:pt x="11062" y="4863"/>
                </a:moveTo>
                <a:lnTo>
                  <a:pt x="11062" y="5313"/>
                </a:lnTo>
                <a:lnTo>
                  <a:pt x="11511" y="5313"/>
                </a:lnTo>
                <a:lnTo>
                  <a:pt x="11511" y="4863"/>
                </a:lnTo>
                <a:lnTo>
                  <a:pt x="11062" y="4863"/>
                </a:lnTo>
                <a:close/>
                <a:moveTo>
                  <a:pt x="10579" y="4863"/>
                </a:moveTo>
                <a:lnTo>
                  <a:pt x="10579" y="5313"/>
                </a:lnTo>
                <a:lnTo>
                  <a:pt x="11029" y="5313"/>
                </a:lnTo>
                <a:lnTo>
                  <a:pt x="11029" y="4863"/>
                </a:lnTo>
                <a:lnTo>
                  <a:pt x="10579" y="4863"/>
                </a:lnTo>
                <a:close/>
                <a:moveTo>
                  <a:pt x="10096" y="4863"/>
                </a:moveTo>
                <a:lnTo>
                  <a:pt x="10096" y="5313"/>
                </a:lnTo>
                <a:lnTo>
                  <a:pt x="10546" y="5313"/>
                </a:lnTo>
                <a:lnTo>
                  <a:pt x="10546" y="4863"/>
                </a:lnTo>
                <a:lnTo>
                  <a:pt x="10096" y="4863"/>
                </a:lnTo>
                <a:close/>
                <a:moveTo>
                  <a:pt x="9614" y="4863"/>
                </a:moveTo>
                <a:lnTo>
                  <a:pt x="9614" y="5313"/>
                </a:lnTo>
                <a:lnTo>
                  <a:pt x="10063" y="5313"/>
                </a:lnTo>
                <a:lnTo>
                  <a:pt x="10063" y="4863"/>
                </a:lnTo>
                <a:lnTo>
                  <a:pt x="9614" y="4863"/>
                </a:lnTo>
                <a:close/>
                <a:moveTo>
                  <a:pt x="9131" y="4863"/>
                </a:moveTo>
                <a:lnTo>
                  <a:pt x="9131" y="5313"/>
                </a:lnTo>
                <a:lnTo>
                  <a:pt x="9581" y="5313"/>
                </a:lnTo>
                <a:lnTo>
                  <a:pt x="9581" y="4863"/>
                </a:lnTo>
                <a:lnTo>
                  <a:pt x="9131" y="4863"/>
                </a:lnTo>
                <a:close/>
                <a:moveTo>
                  <a:pt x="8648" y="4863"/>
                </a:moveTo>
                <a:lnTo>
                  <a:pt x="8648" y="5313"/>
                </a:lnTo>
                <a:lnTo>
                  <a:pt x="9098" y="5313"/>
                </a:lnTo>
                <a:lnTo>
                  <a:pt x="9098" y="4863"/>
                </a:lnTo>
                <a:lnTo>
                  <a:pt x="8648" y="4863"/>
                </a:lnTo>
                <a:close/>
                <a:moveTo>
                  <a:pt x="8166" y="4863"/>
                </a:moveTo>
                <a:lnTo>
                  <a:pt x="8166" y="5313"/>
                </a:lnTo>
                <a:lnTo>
                  <a:pt x="8615" y="5313"/>
                </a:lnTo>
                <a:lnTo>
                  <a:pt x="8615" y="4863"/>
                </a:lnTo>
                <a:lnTo>
                  <a:pt x="8166" y="4863"/>
                </a:lnTo>
                <a:close/>
                <a:moveTo>
                  <a:pt x="7683" y="4863"/>
                </a:moveTo>
                <a:lnTo>
                  <a:pt x="7683" y="5313"/>
                </a:lnTo>
                <a:lnTo>
                  <a:pt x="8133" y="5313"/>
                </a:lnTo>
                <a:lnTo>
                  <a:pt x="8133" y="4863"/>
                </a:lnTo>
                <a:lnTo>
                  <a:pt x="7683" y="4863"/>
                </a:lnTo>
                <a:close/>
                <a:moveTo>
                  <a:pt x="7200" y="4863"/>
                </a:moveTo>
                <a:lnTo>
                  <a:pt x="7200" y="5313"/>
                </a:lnTo>
                <a:lnTo>
                  <a:pt x="7650" y="5313"/>
                </a:lnTo>
                <a:lnTo>
                  <a:pt x="7650" y="4863"/>
                </a:lnTo>
                <a:lnTo>
                  <a:pt x="7200" y="4863"/>
                </a:lnTo>
                <a:close/>
                <a:moveTo>
                  <a:pt x="6718" y="4863"/>
                </a:moveTo>
                <a:lnTo>
                  <a:pt x="6718" y="5313"/>
                </a:lnTo>
                <a:lnTo>
                  <a:pt x="7167" y="5313"/>
                </a:lnTo>
                <a:lnTo>
                  <a:pt x="7167" y="4863"/>
                </a:lnTo>
                <a:lnTo>
                  <a:pt x="6718" y="4863"/>
                </a:lnTo>
                <a:close/>
                <a:moveTo>
                  <a:pt x="6235" y="4863"/>
                </a:moveTo>
                <a:lnTo>
                  <a:pt x="6235" y="5313"/>
                </a:lnTo>
                <a:lnTo>
                  <a:pt x="6685" y="5313"/>
                </a:lnTo>
                <a:lnTo>
                  <a:pt x="6685" y="4863"/>
                </a:lnTo>
                <a:lnTo>
                  <a:pt x="6235" y="4863"/>
                </a:lnTo>
                <a:close/>
                <a:moveTo>
                  <a:pt x="5752" y="4863"/>
                </a:moveTo>
                <a:lnTo>
                  <a:pt x="5752" y="5313"/>
                </a:lnTo>
                <a:lnTo>
                  <a:pt x="6202" y="5313"/>
                </a:lnTo>
                <a:lnTo>
                  <a:pt x="6202" y="4863"/>
                </a:lnTo>
                <a:lnTo>
                  <a:pt x="5752" y="4863"/>
                </a:lnTo>
                <a:close/>
                <a:moveTo>
                  <a:pt x="5270" y="4863"/>
                </a:moveTo>
                <a:lnTo>
                  <a:pt x="5270" y="5313"/>
                </a:lnTo>
                <a:lnTo>
                  <a:pt x="5719" y="5313"/>
                </a:lnTo>
                <a:lnTo>
                  <a:pt x="5719" y="4863"/>
                </a:lnTo>
                <a:lnTo>
                  <a:pt x="5270" y="4863"/>
                </a:lnTo>
                <a:close/>
                <a:moveTo>
                  <a:pt x="4787" y="4863"/>
                </a:moveTo>
                <a:lnTo>
                  <a:pt x="4787" y="5313"/>
                </a:lnTo>
                <a:lnTo>
                  <a:pt x="5237" y="5313"/>
                </a:lnTo>
                <a:lnTo>
                  <a:pt x="5237" y="4863"/>
                </a:lnTo>
                <a:lnTo>
                  <a:pt x="4787" y="4863"/>
                </a:lnTo>
                <a:close/>
                <a:moveTo>
                  <a:pt x="4304" y="4863"/>
                </a:moveTo>
                <a:lnTo>
                  <a:pt x="4304" y="5313"/>
                </a:lnTo>
                <a:lnTo>
                  <a:pt x="4754" y="5313"/>
                </a:lnTo>
                <a:lnTo>
                  <a:pt x="4754" y="4863"/>
                </a:lnTo>
                <a:lnTo>
                  <a:pt x="4304" y="4863"/>
                </a:lnTo>
                <a:close/>
                <a:moveTo>
                  <a:pt x="3822" y="4863"/>
                </a:moveTo>
                <a:lnTo>
                  <a:pt x="3822" y="5313"/>
                </a:lnTo>
                <a:lnTo>
                  <a:pt x="4271" y="5313"/>
                </a:lnTo>
                <a:lnTo>
                  <a:pt x="4271" y="4863"/>
                </a:lnTo>
                <a:lnTo>
                  <a:pt x="3822" y="4863"/>
                </a:lnTo>
                <a:close/>
                <a:moveTo>
                  <a:pt x="3339" y="4863"/>
                </a:moveTo>
                <a:lnTo>
                  <a:pt x="3339" y="5313"/>
                </a:lnTo>
                <a:lnTo>
                  <a:pt x="3789" y="5313"/>
                </a:lnTo>
                <a:lnTo>
                  <a:pt x="3789" y="4863"/>
                </a:lnTo>
                <a:lnTo>
                  <a:pt x="3339" y="4863"/>
                </a:lnTo>
                <a:close/>
                <a:moveTo>
                  <a:pt x="2856" y="4863"/>
                </a:moveTo>
                <a:lnTo>
                  <a:pt x="2856" y="5313"/>
                </a:lnTo>
                <a:lnTo>
                  <a:pt x="3306" y="5313"/>
                </a:lnTo>
                <a:lnTo>
                  <a:pt x="3306" y="4863"/>
                </a:lnTo>
                <a:lnTo>
                  <a:pt x="2856" y="4863"/>
                </a:lnTo>
                <a:close/>
                <a:moveTo>
                  <a:pt x="2374" y="4863"/>
                </a:moveTo>
                <a:lnTo>
                  <a:pt x="2374" y="5313"/>
                </a:lnTo>
                <a:lnTo>
                  <a:pt x="2823" y="5313"/>
                </a:lnTo>
                <a:lnTo>
                  <a:pt x="2823" y="4863"/>
                </a:lnTo>
                <a:lnTo>
                  <a:pt x="2374" y="4863"/>
                </a:lnTo>
                <a:close/>
                <a:moveTo>
                  <a:pt x="1891" y="4863"/>
                </a:moveTo>
                <a:lnTo>
                  <a:pt x="1891" y="5313"/>
                </a:lnTo>
                <a:lnTo>
                  <a:pt x="2341" y="5313"/>
                </a:lnTo>
                <a:lnTo>
                  <a:pt x="2341" y="4863"/>
                </a:lnTo>
                <a:lnTo>
                  <a:pt x="1891" y="4863"/>
                </a:lnTo>
                <a:close/>
                <a:moveTo>
                  <a:pt x="1408" y="4863"/>
                </a:moveTo>
                <a:lnTo>
                  <a:pt x="1408" y="5313"/>
                </a:lnTo>
                <a:lnTo>
                  <a:pt x="1858" y="5313"/>
                </a:lnTo>
                <a:lnTo>
                  <a:pt x="1858" y="4863"/>
                </a:lnTo>
                <a:lnTo>
                  <a:pt x="1408" y="4863"/>
                </a:lnTo>
                <a:close/>
                <a:moveTo>
                  <a:pt x="926" y="4863"/>
                </a:moveTo>
                <a:lnTo>
                  <a:pt x="926" y="5313"/>
                </a:lnTo>
                <a:lnTo>
                  <a:pt x="1375" y="5313"/>
                </a:lnTo>
                <a:lnTo>
                  <a:pt x="1375" y="4863"/>
                </a:lnTo>
                <a:lnTo>
                  <a:pt x="926" y="4863"/>
                </a:lnTo>
                <a:close/>
                <a:moveTo>
                  <a:pt x="443" y="4863"/>
                </a:moveTo>
                <a:lnTo>
                  <a:pt x="443" y="5313"/>
                </a:lnTo>
                <a:lnTo>
                  <a:pt x="893" y="5313"/>
                </a:lnTo>
                <a:lnTo>
                  <a:pt x="893" y="4863"/>
                </a:lnTo>
                <a:lnTo>
                  <a:pt x="443" y="4863"/>
                </a:lnTo>
                <a:close/>
                <a:moveTo>
                  <a:pt x="18302" y="4381"/>
                </a:moveTo>
                <a:lnTo>
                  <a:pt x="18302" y="4830"/>
                </a:lnTo>
                <a:lnTo>
                  <a:pt x="18751" y="4830"/>
                </a:lnTo>
                <a:lnTo>
                  <a:pt x="18751" y="4381"/>
                </a:lnTo>
                <a:lnTo>
                  <a:pt x="18302" y="4381"/>
                </a:lnTo>
                <a:close/>
                <a:moveTo>
                  <a:pt x="17819" y="4381"/>
                </a:moveTo>
                <a:lnTo>
                  <a:pt x="17819" y="4830"/>
                </a:lnTo>
                <a:lnTo>
                  <a:pt x="18269" y="4830"/>
                </a:lnTo>
                <a:lnTo>
                  <a:pt x="18269" y="4381"/>
                </a:lnTo>
                <a:lnTo>
                  <a:pt x="17819" y="4381"/>
                </a:lnTo>
                <a:close/>
                <a:moveTo>
                  <a:pt x="17336" y="4381"/>
                </a:moveTo>
                <a:lnTo>
                  <a:pt x="17336" y="4830"/>
                </a:lnTo>
                <a:lnTo>
                  <a:pt x="17786" y="4830"/>
                </a:lnTo>
                <a:lnTo>
                  <a:pt x="17786" y="4381"/>
                </a:lnTo>
                <a:lnTo>
                  <a:pt x="17336" y="4381"/>
                </a:lnTo>
                <a:close/>
                <a:moveTo>
                  <a:pt x="16854" y="4381"/>
                </a:moveTo>
                <a:lnTo>
                  <a:pt x="16854" y="4830"/>
                </a:lnTo>
                <a:lnTo>
                  <a:pt x="17303" y="4830"/>
                </a:lnTo>
                <a:lnTo>
                  <a:pt x="17303" y="4381"/>
                </a:lnTo>
                <a:lnTo>
                  <a:pt x="16854" y="4381"/>
                </a:lnTo>
                <a:close/>
                <a:moveTo>
                  <a:pt x="16371" y="4381"/>
                </a:moveTo>
                <a:lnTo>
                  <a:pt x="16371" y="4830"/>
                </a:lnTo>
                <a:lnTo>
                  <a:pt x="16821" y="4830"/>
                </a:lnTo>
                <a:lnTo>
                  <a:pt x="16821" y="4381"/>
                </a:lnTo>
                <a:lnTo>
                  <a:pt x="16371" y="4381"/>
                </a:lnTo>
                <a:close/>
                <a:moveTo>
                  <a:pt x="15888" y="4381"/>
                </a:moveTo>
                <a:lnTo>
                  <a:pt x="15888" y="4830"/>
                </a:lnTo>
                <a:lnTo>
                  <a:pt x="16338" y="4830"/>
                </a:lnTo>
                <a:lnTo>
                  <a:pt x="16338" y="4381"/>
                </a:lnTo>
                <a:lnTo>
                  <a:pt x="15888" y="4381"/>
                </a:lnTo>
                <a:close/>
                <a:moveTo>
                  <a:pt x="15406" y="4381"/>
                </a:moveTo>
                <a:lnTo>
                  <a:pt x="15406" y="4830"/>
                </a:lnTo>
                <a:lnTo>
                  <a:pt x="15855" y="4830"/>
                </a:lnTo>
                <a:lnTo>
                  <a:pt x="15855" y="4381"/>
                </a:lnTo>
                <a:lnTo>
                  <a:pt x="15406" y="4381"/>
                </a:lnTo>
                <a:close/>
                <a:moveTo>
                  <a:pt x="14923" y="4381"/>
                </a:moveTo>
                <a:lnTo>
                  <a:pt x="14923" y="4830"/>
                </a:lnTo>
                <a:lnTo>
                  <a:pt x="15373" y="4830"/>
                </a:lnTo>
                <a:lnTo>
                  <a:pt x="15373" y="4381"/>
                </a:lnTo>
                <a:lnTo>
                  <a:pt x="14923" y="4381"/>
                </a:lnTo>
                <a:close/>
                <a:moveTo>
                  <a:pt x="14440" y="4381"/>
                </a:moveTo>
                <a:lnTo>
                  <a:pt x="14440" y="4830"/>
                </a:lnTo>
                <a:lnTo>
                  <a:pt x="14890" y="4830"/>
                </a:lnTo>
                <a:lnTo>
                  <a:pt x="14890" y="4381"/>
                </a:lnTo>
                <a:lnTo>
                  <a:pt x="14440" y="4381"/>
                </a:lnTo>
                <a:close/>
                <a:moveTo>
                  <a:pt x="13958" y="4381"/>
                </a:moveTo>
                <a:lnTo>
                  <a:pt x="13958" y="4830"/>
                </a:lnTo>
                <a:lnTo>
                  <a:pt x="14407" y="4830"/>
                </a:lnTo>
                <a:lnTo>
                  <a:pt x="14407" y="4381"/>
                </a:lnTo>
                <a:lnTo>
                  <a:pt x="13958" y="4381"/>
                </a:lnTo>
                <a:close/>
                <a:moveTo>
                  <a:pt x="13475" y="4381"/>
                </a:moveTo>
                <a:lnTo>
                  <a:pt x="13475" y="4830"/>
                </a:lnTo>
                <a:lnTo>
                  <a:pt x="13925" y="4830"/>
                </a:lnTo>
                <a:lnTo>
                  <a:pt x="13925" y="4381"/>
                </a:lnTo>
                <a:lnTo>
                  <a:pt x="13475" y="4381"/>
                </a:lnTo>
                <a:close/>
                <a:moveTo>
                  <a:pt x="12992" y="4381"/>
                </a:moveTo>
                <a:lnTo>
                  <a:pt x="12992" y="4830"/>
                </a:lnTo>
                <a:lnTo>
                  <a:pt x="13442" y="4830"/>
                </a:lnTo>
                <a:lnTo>
                  <a:pt x="13442" y="4381"/>
                </a:lnTo>
                <a:lnTo>
                  <a:pt x="12992" y="4381"/>
                </a:lnTo>
                <a:close/>
                <a:moveTo>
                  <a:pt x="12510" y="4381"/>
                </a:moveTo>
                <a:lnTo>
                  <a:pt x="12510" y="4830"/>
                </a:lnTo>
                <a:lnTo>
                  <a:pt x="12959" y="4830"/>
                </a:lnTo>
                <a:lnTo>
                  <a:pt x="12959" y="4381"/>
                </a:lnTo>
                <a:lnTo>
                  <a:pt x="12510" y="4381"/>
                </a:lnTo>
                <a:close/>
                <a:moveTo>
                  <a:pt x="12027" y="4381"/>
                </a:moveTo>
                <a:lnTo>
                  <a:pt x="12027" y="4830"/>
                </a:lnTo>
                <a:lnTo>
                  <a:pt x="12477" y="4830"/>
                </a:lnTo>
                <a:lnTo>
                  <a:pt x="12477" y="4381"/>
                </a:lnTo>
                <a:lnTo>
                  <a:pt x="12027" y="4381"/>
                </a:lnTo>
                <a:close/>
                <a:moveTo>
                  <a:pt x="11544" y="4381"/>
                </a:moveTo>
                <a:lnTo>
                  <a:pt x="11544" y="4830"/>
                </a:lnTo>
                <a:lnTo>
                  <a:pt x="11994" y="4830"/>
                </a:lnTo>
                <a:lnTo>
                  <a:pt x="11994" y="4381"/>
                </a:lnTo>
                <a:lnTo>
                  <a:pt x="11544" y="4381"/>
                </a:lnTo>
                <a:close/>
                <a:moveTo>
                  <a:pt x="11062" y="4381"/>
                </a:moveTo>
                <a:lnTo>
                  <a:pt x="11062" y="4830"/>
                </a:lnTo>
                <a:lnTo>
                  <a:pt x="11511" y="4830"/>
                </a:lnTo>
                <a:lnTo>
                  <a:pt x="11511" y="4381"/>
                </a:lnTo>
                <a:lnTo>
                  <a:pt x="11062" y="4381"/>
                </a:lnTo>
                <a:close/>
                <a:moveTo>
                  <a:pt x="10579" y="4381"/>
                </a:moveTo>
                <a:lnTo>
                  <a:pt x="10579" y="4830"/>
                </a:lnTo>
                <a:lnTo>
                  <a:pt x="11029" y="4830"/>
                </a:lnTo>
                <a:lnTo>
                  <a:pt x="11029" y="4381"/>
                </a:lnTo>
                <a:lnTo>
                  <a:pt x="10579" y="4381"/>
                </a:lnTo>
                <a:close/>
                <a:moveTo>
                  <a:pt x="10096" y="4381"/>
                </a:moveTo>
                <a:lnTo>
                  <a:pt x="10096" y="4830"/>
                </a:lnTo>
                <a:lnTo>
                  <a:pt x="10546" y="4830"/>
                </a:lnTo>
                <a:lnTo>
                  <a:pt x="10546" y="4381"/>
                </a:lnTo>
                <a:lnTo>
                  <a:pt x="10096" y="4381"/>
                </a:lnTo>
                <a:close/>
                <a:moveTo>
                  <a:pt x="9614" y="4381"/>
                </a:moveTo>
                <a:lnTo>
                  <a:pt x="9614" y="4830"/>
                </a:lnTo>
                <a:lnTo>
                  <a:pt x="10063" y="4830"/>
                </a:lnTo>
                <a:lnTo>
                  <a:pt x="10063" y="4381"/>
                </a:lnTo>
                <a:lnTo>
                  <a:pt x="9614" y="4381"/>
                </a:lnTo>
                <a:close/>
                <a:moveTo>
                  <a:pt x="9131" y="4381"/>
                </a:moveTo>
                <a:lnTo>
                  <a:pt x="9131" y="4830"/>
                </a:lnTo>
                <a:lnTo>
                  <a:pt x="9581" y="4830"/>
                </a:lnTo>
                <a:lnTo>
                  <a:pt x="9581" y="4381"/>
                </a:lnTo>
                <a:lnTo>
                  <a:pt x="9131" y="4381"/>
                </a:lnTo>
                <a:close/>
                <a:moveTo>
                  <a:pt x="8648" y="4381"/>
                </a:moveTo>
                <a:lnTo>
                  <a:pt x="8648" y="4830"/>
                </a:lnTo>
                <a:lnTo>
                  <a:pt x="9098" y="4830"/>
                </a:lnTo>
                <a:lnTo>
                  <a:pt x="9098" y="4381"/>
                </a:lnTo>
                <a:lnTo>
                  <a:pt x="8648" y="4381"/>
                </a:lnTo>
                <a:close/>
                <a:moveTo>
                  <a:pt x="8166" y="4381"/>
                </a:moveTo>
                <a:lnTo>
                  <a:pt x="8166" y="4830"/>
                </a:lnTo>
                <a:lnTo>
                  <a:pt x="8615" y="4830"/>
                </a:lnTo>
                <a:lnTo>
                  <a:pt x="8615" y="4381"/>
                </a:lnTo>
                <a:lnTo>
                  <a:pt x="8166" y="4381"/>
                </a:lnTo>
                <a:close/>
                <a:moveTo>
                  <a:pt x="7683" y="4381"/>
                </a:moveTo>
                <a:lnTo>
                  <a:pt x="7683" y="4830"/>
                </a:lnTo>
                <a:lnTo>
                  <a:pt x="8133" y="4830"/>
                </a:lnTo>
                <a:lnTo>
                  <a:pt x="8133" y="4381"/>
                </a:lnTo>
                <a:lnTo>
                  <a:pt x="7683" y="4381"/>
                </a:lnTo>
                <a:close/>
                <a:moveTo>
                  <a:pt x="7200" y="4381"/>
                </a:moveTo>
                <a:lnTo>
                  <a:pt x="7200" y="4830"/>
                </a:lnTo>
                <a:lnTo>
                  <a:pt x="7650" y="4830"/>
                </a:lnTo>
                <a:lnTo>
                  <a:pt x="7650" y="4381"/>
                </a:lnTo>
                <a:lnTo>
                  <a:pt x="7200" y="4381"/>
                </a:lnTo>
                <a:close/>
                <a:moveTo>
                  <a:pt x="6718" y="4381"/>
                </a:moveTo>
                <a:lnTo>
                  <a:pt x="6718" y="4830"/>
                </a:lnTo>
                <a:lnTo>
                  <a:pt x="7167" y="4830"/>
                </a:lnTo>
                <a:lnTo>
                  <a:pt x="7167" y="4381"/>
                </a:lnTo>
                <a:lnTo>
                  <a:pt x="6718" y="4381"/>
                </a:lnTo>
                <a:close/>
                <a:moveTo>
                  <a:pt x="6235" y="4381"/>
                </a:moveTo>
                <a:lnTo>
                  <a:pt x="6235" y="4830"/>
                </a:lnTo>
                <a:lnTo>
                  <a:pt x="6685" y="4830"/>
                </a:lnTo>
                <a:lnTo>
                  <a:pt x="6685" y="4381"/>
                </a:lnTo>
                <a:lnTo>
                  <a:pt x="6235" y="4381"/>
                </a:lnTo>
                <a:close/>
                <a:moveTo>
                  <a:pt x="5752" y="4381"/>
                </a:moveTo>
                <a:lnTo>
                  <a:pt x="5752" y="4830"/>
                </a:lnTo>
                <a:lnTo>
                  <a:pt x="6202" y="4830"/>
                </a:lnTo>
                <a:lnTo>
                  <a:pt x="6202" y="4381"/>
                </a:lnTo>
                <a:lnTo>
                  <a:pt x="5752" y="4381"/>
                </a:lnTo>
                <a:close/>
                <a:moveTo>
                  <a:pt x="5270" y="4381"/>
                </a:moveTo>
                <a:lnTo>
                  <a:pt x="5270" y="4830"/>
                </a:lnTo>
                <a:lnTo>
                  <a:pt x="5719" y="4830"/>
                </a:lnTo>
                <a:lnTo>
                  <a:pt x="5719" y="4381"/>
                </a:lnTo>
                <a:lnTo>
                  <a:pt x="5270" y="4381"/>
                </a:lnTo>
                <a:close/>
                <a:moveTo>
                  <a:pt x="4787" y="4381"/>
                </a:moveTo>
                <a:lnTo>
                  <a:pt x="4787" y="4830"/>
                </a:lnTo>
                <a:lnTo>
                  <a:pt x="5237" y="4830"/>
                </a:lnTo>
                <a:lnTo>
                  <a:pt x="5237" y="4381"/>
                </a:lnTo>
                <a:lnTo>
                  <a:pt x="4787" y="4381"/>
                </a:lnTo>
                <a:close/>
                <a:moveTo>
                  <a:pt x="4304" y="4381"/>
                </a:moveTo>
                <a:lnTo>
                  <a:pt x="4304" y="4830"/>
                </a:lnTo>
                <a:lnTo>
                  <a:pt x="4754" y="4830"/>
                </a:lnTo>
                <a:lnTo>
                  <a:pt x="4754" y="4381"/>
                </a:lnTo>
                <a:lnTo>
                  <a:pt x="4304" y="4381"/>
                </a:lnTo>
                <a:close/>
                <a:moveTo>
                  <a:pt x="3822" y="4381"/>
                </a:moveTo>
                <a:lnTo>
                  <a:pt x="3822" y="4830"/>
                </a:lnTo>
                <a:lnTo>
                  <a:pt x="4271" y="4830"/>
                </a:lnTo>
                <a:lnTo>
                  <a:pt x="4271" y="4381"/>
                </a:lnTo>
                <a:lnTo>
                  <a:pt x="3822" y="4381"/>
                </a:lnTo>
                <a:close/>
                <a:moveTo>
                  <a:pt x="3339" y="4381"/>
                </a:moveTo>
                <a:lnTo>
                  <a:pt x="3339" y="4830"/>
                </a:lnTo>
                <a:lnTo>
                  <a:pt x="3789" y="4830"/>
                </a:lnTo>
                <a:lnTo>
                  <a:pt x="3789" y="4381"/>
                </a:lnTo>
                <a:lnTo>
                  <a:pt x="3339" y="4381"/>
                </a:lnTo>
                <a:close/>
                <a:moveTo>
                  <a:pt x="2856" y="4381"/>
                </a:moveTo>
                <a:lnTo>
                  <a:pt x="2856" y="4830"/>
                </a:lnTo>
                <a:lnTo>
                  <a:pt x="3306" y="4830"/>
                </a:lnTo>
                <a:lnTo>
                  <a:pt x="3306" y="4381"/>
                </a:lnTo>
                <a:lnTo>
                  <a:pt x="2856" y="4381"/>
                </a:lnTo>
                <a:close/>
                <a:moveTo>
                  <a:pt x="2374" y="4381"/>
                </a:moveTo>
                <a:lnTo>
                  <a:pt x="2374" y="4830"/>
                </a:lnTo>
                <a:lnTo>
                  <a:pt x="2823" y="4830"/>
                </a:lnTo>
                <a:lnTo>
                  <a:pt x="2823" y="4381"/>
                </a:lnTo>
                <a:lnTo>
                  <a:pt x="2374" y="4381"/>
                </a:lnTo>
                <a:close/>
                <a:moveTo>
                  <a:pt x="1891" y="4381"/>
                </a:moveTo>
                <a:lnTo>
                  <a:pt x="1891" y="4830"/>
                </a:lnTo>
                <a:lnTo>
                  <a:pt x="2341" y="4830"/>
                </a:lnTo>
                <a:lnTo>
                  <a:pt x="2341" y="4381"/>
                </a:lnTo>
                <a:lnTo>
                  <a:pt x="1891" y="4381"/>
                </a:lnTo>
                <a:close/>
                <a:moveTo>
                  <a:pt x="1408" y="4381"/>
                </a:moveTo>
                <a:lnTo>
                  <a:pt x="1408" y="4830"/>
                </a:lnTo>
                <a:lnTo>
                  <a:pt x="1858" y="4830"/>
                </a:lnTo>
                <a:lnTo>
                  <a:pt x="1858" y="4381"/>
                </a:lnTo>
                <a:lnTo>
                  <a:pt x="1408" y="4381"/>
                </a:lnTo>
                <a:close/>
                <a:moveTo>
                  <a:pt x="926" y="4381"/>
                </a:moveTo>
                <a:lnTo>
                  <a:pt x="926" y="4830"/>
                </a:lnTo>
                <a:lnTo>
                  <a:pt x="1375" y="4830"/>
                </a:lnTo>
                <a:lnTo>
                  <a:pt x="1375" y="4381"/>
                </a:lnTo>
                <a:lnTo>
                  <a:pt x="926" y="4381"/>
                </a:lnTo>
                <a:close/>
                <a:moveTo>
                  <a:pt x="443" y="4381"/>
                </a:moveTo>
                <a:lnTo>
                  <a:pt x="443" y="4830"/>
                </a:lnTo>
                <a:lnTo>
                  <a:pt x="893" y="4830"/>
                </a:lnTo>
                <a:lnTo>
                  <a:pt x="893" y="4381"/>
                </a:lnTo>
                <a:lnTo>
                  <a:pt x="443" y="4381"/>
                </a:lnTo>
                <a:close/>
                <a:moveTo>
                  <a:pt x="18302" y="3898"/>
                </a:moveTo>
                <a:lnTo>
                  <a:pt x="18302" y="4348"/>
                </a:lnTo>
                <a:lnTo>
                  <a:pt x="18751" y="4348"/>
                </a:lnTo>
                <a:lnTo>
                  <a:pt x="18751" y="3898"/>
                </a:lnTo>
                <a:lnTo>
                  <a:pt x="18302" y="3898"/>
                </a:lnTo>
                <a:close/>
                <a:moveTo>
                  <a:pt x="17819" y="3898"/>
                </a:moveTo>
                <a:lnTo>
                  <a:pt x="17819" y="4348"/>
                </a:lnTo>
                <a:lnTo>
                  <a:pt x="18269" y="4348"/>
                </a:lnTo>
                <a:lnTo>
                  <a:pt x="18269" y="3898"/>
                </a:lnTo>
                <a:lnTo>
                  <a:pt x="17819" y="3898"/>
                </a:lnTo>
                <a:close/>
                <a:moveTo>
                  <a:pt x="17336" y="3898"/>
                </a:moveTo>
                <a:lnTo>
                  <a:pt x="17336" y="4348"/>
                </a:lnTo>
                <a:lnTo>
                  <a:pt x="17786" y="4348"/>
                </a:lnTo>
                <a:lnTo>
                  <a:pt x="17786" y="3898"/>
                </a:lnTo>
                <a:lnTo>
                  <a:pt x="17336" y="3898"/>
                </a:lnTo>
                <a:close/>
                <a:moveTo>
                  <a:pt x="16854" y="3898"/>
                </a:moveTo>
                <a:lnTo>
                  <a:pt x="16854" y="4348"/>
                </a:lnTo>
                <a:lnTo>
                  <a:pt x="17303" y="4348"/>
                </a:lnTo>
                <a:lnTo>
                  <a:pt x="17303" y="3898"/>
                </a:lnTo>
                <a:lnTo>
                  <a:pt x="16854" y="3898"/>
                </a:lnTo>
                <a:close/>
                <a:moveTo>
                  <a:pt x="16371" y="3898"/>
                </a:moveTo>
                <a:lnTo>
                  <a:pt x="16371" y="4348"/>
                </a:lnTo>
                <a:lnTo>
                  <a:pt x="16821" y="4348"/>
                </a:lnTo>
                <a:lnTo>
                  <a:pt x="16821" y="3898"/>
                </a:lnTo>
                <a:lnTo>
                  <a:pt x="16371" y="3898"/>
                </a:lnTo>
                <a:close/>
                <a:moveTo>
                  <a:pt x="15888" y="3898"/>
                </a:moveTo>
                <a:lnTo>
                  <a:pt x="15888" y="4348"/>
                </a:lnTo>
                <a:lnTo>
                  <a:pt x="16338" y="4348"/>
                </a:lnTo>
                <a:lnTo>
                  <a:pt x="16338" y="3898"/>
                </a:lnTo>
                <a:lnTo>
                  <a:pt x="15888" y="3898"/>
                </a:lnTo>
                <a:close/>
                <a:moveTo>
                  <a:pt x="15406" y="3898"/>
                </a:moveTo>
                <a:lnTo>
                  <a:pt x="15406" y="4348"/>
                </a:lnTo>
                <a:lnTo>
                  <a:pt x="15855" y="4348"/>
                </a:lnTo>
                <a:lnTo>
                  <a:pt x="15855" y="3898"/>
                </a:lnTo>
                <a:lnTo>
                  <a:pt x="15406" y="3898"/>
                </a:lnTo>
                <a:close/>
                <a:moveTo>
                  <a:pt x="14923" y="3898"/>
                </a:moveTo>
                <a:lnTo>
                  <a:pt x="14923" y="4348"/>
                </a:lnTo>
                <a:lnTo>
                  <a:pt x="15373" y="4348"/>
                </a:lnTo>
                <a:lnTo>
                  <a:pt x="15373" y="3898"/>
                </a:lnTo>
                <a:lnTo>
                  <a:pt x="14923" y="3898"/>
                </a:lnTo>
                <a:close/>
                <a:moveTo>
                  <a:pt x="14440" y="3898"/>
                </a:moveTo>
                <a:lnTo>
                  <a:pt x="14440" y="4348"/>
                </a:lnTo>
                <a:lnTo>
                  <a:pt x="14890" y="4348"/>
                </a:lnTo>
                <a:lnTo>
                  <a:pt x="14890" y="3898"/>
                </a:lnTo>
                <a:lnTo>
                  <a:pt x="14440" y="3898"/>
                </a:lnTo>
                <a:close/>
                <a:moveTo>
                  <a:pt x="13958" y="3898"/>
                </a:moveTo>
                <a:lnTo>
                  <a:pt x="13958" y="4348"/>
                </a:lnTo>
                <a:lnTo>
                  <a:pt x="14407" y="4348"/>
                </a:lnTo>
                <a:lnTo>
                  <a:pt x="14407" y="3898"/>
                </a:lnTo>
                <a:lnTo>
                  <a:pt x="13958" y="3898"/>
                </a:lnTo>
                <a:close/>
                <a:moveTo>
                  <a:pt x="13475" y="3898"/>
                </a:moveTo>
                <a:lnTo>
                  <a:pt x="13475" y="4348"/>
                </a:lnTo>
                <a:lnTo>
                  <a:pt x="13925" y="4348"/>
                </a:lnTo>
                <a:lnTo>
                  <a:pt x="13925" y="3898"/>
                </a:lnTo>
                <a:lnTo>
                  <a:pt x="13475" y="3898"/>
                </a:lnTo>
                <a:close/>
                <a:moveTo>
                  <a:pt x="12992" y="3898"/>
                </a:moveTo>
                <a:lnTo>
                  <a:pt x="12992" y="4348"/>
                </a:lnTo>
                <a:lnTo>
                  <a:pt x="13442" y="4348"/>
                </a:lnTo>
                <a:lnTo>
                  <a:pt x="13442" y="3898"/>
                </a:lnTo>
                <a:lnTo>
                  <a:pt x="12992" y="3898"/>
                </a:lnTo>
                <a:close/>
                <a:moveTo>
                  <a:pt x="12510" y="3898"/>
                </a:moveTo>
                <a:lnTo>
                  <a:pt x="12510" y="4348"/>
                </a:lnTo>
                <a:lnTo>
                  <a:pt x="12959" y="4348"/>
                </a:lnTo>
                <a:lnTo>
                  <a:pt x="12959" y="3898"/>
                </a:lnTo>
                <a:lnTo>
                  <a:pt x="12510" y="3898"/>
                </a:lnTo>
                <a:close/>
                <a:moveTo>
                  <a:pt x="12027" y="3898"/>
                </a:moveTo>
                <a:lnTo>
                  <a:pt x="12027" y="4348"/>
                </a:lnTo>
                <a:lnTo>
                  <a:pt x="12477" y="4348"/>
                </a:lnTo>
                <a:lnTo>
                  <a:pt x="12477" y="3898"/>
                </a:lnTo>
                <a:lnTo>
                  <a:pt x="12027" y="3898"/>
                </a:lnTo>
                <a:close/>
                <a:moveTo>
                  <a:pt x="11544" y="3898"/>
                </a:moveTo>
                <a:lnTo>
                  <a:pt x="11544" y="4348"/>
                </a:lnTo>
                <a:lnTo>
                  <a:pt x="11994" y="4348"/>
                </a:lnTo>
                <a:lnTo>
                  <a:pt x="11994" y="3898"/>
                </a:lnTo>
                <a:lnTo>
                  <a:pt x="11544" y="3898"/>
                </a:lnTo>
                <a:close/>
                <a:moveTo>
                  <a:pt x="11062" y="3898"/>
                </a:moveTo>
                <a:lnTo>
                  <a:pt x="11062" y="4348"/>
                </a:lnTo>
                <a:lnTo>
                  <a:pt x="11511" y="4348"/>
                </a:lnTo>
                <a:lnTo>
                  <a:pt x="11511" y="3898"/>
                </a:lnTo>
                <a:lnTo>
                  <a:pt x="11062" y="3898"/>
                </a:lnTo>
                <a:close/>
                <a:moveTo>
                  <a:pt x="10579" y="3898"/>
                </a:moveTo>
                <a:lnTo>
                  <a:pt x="10579" y="4348"/>
                </a:lnTo>
                <a:lnTo>
                  <a:pt x="11029" y="4348"/>
                </a:lnTo>
                <a:lnTo>
                  <a:pt x="11029" y="3898"/>
                </a:lnTo>
                <a:lnTo>
                  <a:pt x="10579" y="3898"/>
                </a:lnTo>
                <a:close/>
                <a:moveTo>
                  <a:pt x="10096" y="3898"/>
                </a:moveTo>
                <a:lnTo>
                  <a:pt x="10096" y="4348"/>
                </a:lnTo>
                <a:lnTo>
                  <a:pt x="10546" y="4348"/>
                </a:lnTo>
                <a:lnTo>
                  <a:pt x="10546" y="3898"/>
                </a:lnTo>
                <a:lnTo>
                  <a:pt x="10096" y="3898"/>
                </a:lnTo>
                <a:close/>
                <a:moveTo>
                  <a:pt x="9614" y="3898"/>
                </a:moveTo>
                <a:lnTo>
                  <a:pt x="9614" y="4348"/>
                </a:lnTo>
                <a:lnTo>
                  <a:pt x="10063" y="4348"/>
                </a:lnTo>
                <a:lnTo>
                  <a:pt x="10063" y="3898"/>
                </a:lnTo>
                <a:lnTo>
                  <a:pt x="9614" y="3898"/>
                </a:lnTo>
                <a:close/>
                <a:moveTo>
                  <a:pt x="9131" y="3898"/>
                </a:moveTo>
                <a:lnTo>
                  <a:pt x="9131" y="4348"/>
                </a:lnTo>
                <a:lnTo>
                  <a:pt x="9581" y="4348"/>
                </a:lnTo>
                <a:lnTo>
                  <a:pt x="9581" y="3898"/>
                </a:lnTo>
                <a:lnTo>
                  <a:pt x="9131" y="3898"/>
                </a:lnTo>
                <a:close/>
                <a:moveTo>
                  <a:pt x="8648" y="3898"/>
                </a:moveTo>
                <a:lnTo>
                  <a:pt x="8648" y="4348"/>
                </a:lnTo>
                <a:lnTo>
                  <a:pt x="9098" y="4348"/>
                </a:lnTo>
                <a:lnTo>
                  <a:pt x="9098" y="3898"/>
                </a:lnTo>
                <a:lnTo>
                  <a:pt x="8648" y="3898"/>
                </a:lnTo>
                <a:close/>
                <a:moveTo>
                  <a:pt x="8166" y="3898"/>
                </a:moveTo>
                <a:lnTo>
                  <a:pt x="8166" y="4348"/>
                </a:lnTo>
                <a:lnTo>
                  <a:pt x="8615" y="4348"/>
                </a:lnTo>
                <a:lnTo>
                  <a:pt x="8615" y="3898"/>
                </a:lnTo>
                <a:lnTo>
                  <a:pt x="8166" y="3898"/>
                </a:lnTo>
                <a:close/>
                <a:moveTo>
                  <a:pt x="7683" y="3898"/>
                </a:moveTo>
                <a:lnTo>
                  <a:pt x="7683" y="4348"/>
                </a:lnTo>
                <a:lnTo>
                  <a:pt x="8133" y="4348"/>
                </a:lnTo>
                <a:lnTo>
                  <a:pt x="8133" y="3898"/>
                </a:lnTo>
                <a:lnTo>
                  <a:pt x="7683" y="3898"/>
                </a:lnTo>
                <a:close/>
                <a:moveTo>
                  <a:pt x="7200" y="3898"/>
                </a:moveTo>
                <a:lnTo>
                  <a:pt x="7200" y="4348"/>
                </a:lnTo>
                <a:lnTo>
                  <a:pt x="7650" y="4348"/>
                </a:lnTo>
                <a:lnTo>
                  <a:pt x="7650" y="3898"/>
                </a:lnTo>
                <a:lnTo>
                  <a:pt x="7200" y="3898"/>
                </a:lnTo>
                <a:close/>
                <a:moveTo>
                  <a:pt x="6718" y="3898"/>
                </a:moveTo>
                <a:lnTo>
                  <a:pt x="6718" y="4348"/>
                </a:lnTo>
                <a:lnTo>
                  <a:pt x="7167" y="4348"/>
                </a:lnTo>
                <a:lnTo>
                  <a:pt x="7167" y="3898"/>
                </a:lnTo>
                <a:lnTo>
                  <a:pt x="6718" y="3898"/>
                </a:lnTo>
                <a:close/>
                <a:moveTo>
                  <a:pt x="6235" y="3898"/>
                </a:moveTo>
                <a:lnTo>
                  <a:pt x="6235" y="4348"/>
                </a:lnTo>
                <a:lnTo>
                  <a:pt x="6685" y="4348"/>
                </a:lnTo>
                <a:lnTo>
                  <a:pt x="6685" y="3898"/>
                </a:lnTo>
                <a:lnTo>
                  <a:pt x="6235" y="3898"/>
                </a:lnTo>
                <a:close/>
                <a:moveTo>
                  <a:pt x="5752" y="3898"/>
                </a:moveTo>
                <a:lnTo>
                  <a:pt x="5752" y="4348"/>
                </a:lnTo>
                <a:lnTo>
                  <a:pt x="6202" y="4348"/>
                </a:lnTo>
                <a:lnTo>
                  <a:pt x="6202" y="3898"/>
                </a:lnTo>
                <a:lnTo>
                  <a:pt x="5752" y="3898"/>
                </a:lnTo>
                <a:close/>
                <a:moveTo>
                  <a:pt x="5270" y="3898"/>
                </a:moveTo>
                <a:lnTo>
                  <a:pt x="5270" y="4348"/>
                </a:lnTo>
                <a:lnTo>
                  <a:pt x="5719" y="4348"/>
                </a:lnTo>
                <a:lnTo>
                  <a:pt x="5719" y="3898"/>
                </a:lnTo>
                <a:lnTo>
                  <a:pt x="5270" y="3898"/>
                </a:lnTo>
                <a:close/>
                <a:moveTo>
                  <a:pt x="4787" y="3898"/>
                </a:moveTo>
                <a:lnTo>
                  <a:pt x="4787" y="4348"/>
                </a:lnTo>
                <a:lnTo>
                  <a:pt x="5237" y="4348"/>
                </a:lnTo>
                <a:lnTo>
                  <a:pt x="5237" y="3898"/>
                </a:lnTo>
                <a:lnTo>
                  <a:pt x="4787" y="3898"/>
                </a:lnTo>
                <a:close/>
                <a:moveTo>
                  <a:pt x="4304" y="3898"/>
                </a:moveTo>
                <a:lnTo>
                  <a:pt x="4304" y="4348"/>
                </a:lnTo>
                <a:lnTo>
                  <a:pt x="4754" y="4348"/>
                </a:lnTo>
                <a:lnTo>
                  <a:pt x="4754" y="3898"/>
                </a:lnTo>
                <a:lnTo>
                  <a:pt x="4304" y="3898"/>
                </a:lnTo>
                <a:close/>
                <a:moveTo>
                  <a:pt x="3822" y="3898"/>
                </a:moveTo>
                <a:lnTo>
                  <a:pt x="3822" y="4348"/>
                </a:lnTo>
                <a:lnTo>
                  <a:pt x="4271" y="4348"/>
                </a:lnTo>
                <a:lnTo>
                  <a:pt x="4271" y="3898"/>
                </a:lnTo>
                <a:lnTo>
                  <a:pt x="3822" y="3898"/>
                </a:lnTo>
                <a:close/>
                <a:moveTo>
                  <a:pt x="3339" y="3898"/>
                </a:moveTo>
                <a:lnTo>
                  <a:pt x="3339" y="4348"/>
                </a:lnTo>
                <a:lnTo>
                  <a:pt x="3789" y="4348"/>
                </a:lnTo>
                <a:lnTo>
                  <a:pt x="3789" y="3898"/>
                </a:lnTo>
                <a:lnTo>
                  <a:pt x="3339" y="3898"/>
                </a:lnTo>
                <a:close/>
                <a:moveTo>
                  <a:pt x="2856" y="3898"/>
                </a:moveTo>
                <a:lnTo>
                  <a:pt x="2856" y="4348"/>
                </a:lnTo>
                <a:lnTo>
                  <a:pt x="3306" y="4348"/>
                </a:lnTo>
                <a:lnTo>
                  <a:pt x="3306" y="3898"/>
                </a:lnTo>
                <a:lnTo>
                  <a:pt x="2856" y="3898"/>
                </a:lnTo>
                <a:close/>
                <a:moveTo>
                  <a:pt x="2374" y="3898"/>
                </a:moveTo>
                <a:lnTo>
                  <a:pt x="2374" y="4348"/>
                </a:lnTo>
                <a:lnTo>
                  <a:pt x="2823" y="4348"/>
                </a:lnTo>
                <a:lnTo>
                  <a:pt x="2823" y="3898"/>
                </a:lnTo>
                <a:lnTo>
                  <a:pt x="2374" y="3898"/>
                </a:lnTo>
                <a:close/>
                <a:moveTo>
                  <a:pt x="1891" y="3898"/>
                </a:moveTo>
                <a:lnTo>
                  <a:pt x="1891" y="4348"/>
                </a:lnTo>
                <a:lnTo>
                  <a:pt x="2341" y="4348"/>
                </a:lnTo>
                <a:lnTo>
                  <a:pt x="2341" y="3898"/>
                </a:lnTo>
                <a:lnTo>
                  <a:pt x="1891" y="3898"/>
                </a:lnTo>
                <a:close/>
                <a:moveTo>
                  <a:pt x="1408" y="3898"/>
                </a:moveTo>
                <a:lnTo>
                  <a:pt x="1408" y="4348"/>
                </a:lnTo>
                <a:lnTo>
                  <a:pt x="1858" y="4348"/>
                </a:lnTo>
                <a:lnTo>
                  <a:pt x="1858" y="3898"/>
                </a:lnTo>
                <a:lnTo>
                  <a:pt x="1408" y="3898"/>
                </a:lnTo>
                <a:close/>
                <a:moveTo>
                  <a:pt x="926" y="3898"/>
                </a:moveTo>
                <a:lnTo>
                  <a:pt x="926" y="4348"/>
                </a:lnTo>
                <a:lnTo>
                  <a:pt x="1375" y="4348"/>
                </a:lnTo>
                <a:lnTo>
                  <a:pt x="1375" y="3898"/>
                </a:lnTo>
                <a:lnTo>
                  <a:pt x="926" y="3898"/>
                </a:lnTo>
                <a:close/>
                <a:moveTo>
                  <a:pt x="443" y="3898"/>
                </a:moveTo>
                <a:lnTo>
                  <a:pt x="443" y="4348"/>
                </a:lnTo>
                <a:lnTo>
                  <a:pt x="893" y="4348"/>
                </a:lnTo>
                <a:lnTo>
                  <a:pt x="893" y="3898"/>
                </a:lnTo>
                <a:lnTo>
                  <a:pt x="443" y="3898"/>
                </a:lnTo>
                <a:close/>
                <a:moveTo>
                  <a:pt x="18302" y="3415"/>
                </a:moveTo>
                <a:lnTo>
                  <a:pt x="18302" y="3865"/>
                </a:lnTo>
                <a:lnTo>
                  <a:pt x="18751" y="3865"/>
                </a:lnTo>
                <a:lnTo>
                  <a:pt x="18751" y="3415"/>
                </a:lnTo>
                <a:lnTo>
                  <a:pt x="18302" y="3415"/>
                </a:lnTo>
                <a:close/>
                <a:moveTo>
                  <a:pt x="17819" y="3415"/>
                </a:moveTo>
                <a:lnTo>
                  <a:pt x="17819" y="3865"/>
                </a:lnTo>
                <a:lnTo>
                  <a:pt x="18269" y="3865"/>
                </a:lnTo>
                <a:lnTo>
                  <a:pt x="18269" y="3415"/>
                </a:lnTo>
                <a:lnTo>
                  <a:pt x="17819" y="3415"/>
                </a:lnTo>
                <a:close/>
                <a:moveTo>
                  <a:pt x="17336" y="3415"/>
                </a:moveTo>
                <a:lnTo>
                  <a:pt x="17336" y="3865"/>
                </a:lnTo>
                <a:lnTo>
                  <a:pt x="17786" y="3865"/>
                </a:lnTo>
                <a:lnTo>
                  <a:pt x="17786" y="3415"/>
                </a:lnTo>
                <a:lnTo>
                  <a:pt x="17336" y="3415"/>
                </a:lnTo>
                <a:close/>
                <a:moveTo>
                  <a:pt x="16854" y="3415"/>
                </a:moveTo>
                <a:lnTo>
                  <a:pt x="16854" y="3865"/>
                </a:lnTo>
                <a:lnTo>
                  <a:pt x="17303" y="3865"/>
                </a:lnTo>
                <a:lnTo>
                  <a:pt x="17303" y="3415"/>
                </a:lnTo>
                <a:lnTo>
                  <a:pt x="16854" y="3415"/>
                </a:lnTo>
                <a:close/>
                <a:moveTo>
                  <a:pt x="16371" y="3415"/>
                </a:moveTo>
                <a:lnTo>
                  <a:pt x="16371" y="3865"/>
                </a:lnTo>
                <a:lnTo>
                  <a:pt x="16821" y="3865"/>
                </a:lnTo>
                <a:lnTo>
                  <a:pt x="16821" y="3415"/>
                </a:lnTo>
                <a:lnTo>
                  <a:pt x="16371" y="3415"/>
                </a:lnTo>
                <a:close/>
                <a:moveTo>
                  <a:pt x="15888" y="3415"/>
                </a:moveTo>
                <a:lnTo>
                  <a:pt x="15888" y="3865"/>
                </a:lnTo>
                <a:lnTo>
                  <a:pt x="16338" y="3865"/>
                </a:lnTo>
                <a:lnTo>
                  <a:pt x="16338" y="3415"/>
                </a:lnTo>
                <a:lnTo>
                  <a:pt x="15888" y="3415"/>
                </a:lnTo>
                <a:close/>
                <a:moveTo>
                  <a:pt x="15406" y="3415"/>
                </a:moveTo>
                <a:lnTo>
                  <a:pt x="15406" y="3865"/>
                </a:lnTo>
                <a:lnTo>
                  <a:pt x="15855" y="3865"/>
                </a:lnTo>
                <a:lnTo>
                  <a:pt x="15855" y="3415"/>
                </a:lnTo>
                <a:lnTo>
                  <a:pt x="15406" y="3415"/>
                </a:lnTo>
                <a:close/>
                <a:moveTo>
                  <a:pt x="14923" y="3415"/>
                </a:moveTo>
                <a:lnTo>
                  <a:pt x="14923" y="3865"/>
                </a:lnTo>
                <a:lnTo>
                  <a:pt x="15373" y="3865"/>
                </a:lnTo>
                <a:lnTo>
                  <a:pt x="15373" y="3415"/>
                </a:lnTo>
                <a:lnTo>
                  <a:pt x="14923" y="3415"/>
                </a:lnTo>
                <a:close/>
                <a:moveTo>
                  <a:pt x="14440" y="3415"/>
                </a:moveTo>
                <a:lnTo>
                  <a:pt x="14440" y="3865"/>
                </a:lnTo>
                <a:lnTo>
                  <a:pt x="14890" y="3865"/>
                </a:lnTo>
                <a:lnTo>
                  <a:pt x="14890" y="3415"/>
                </a:lnTo>
                <a:lnTo>
                  <a:pt x="14440" y="3415"/>
                </a:lnTo>
                <a:close/>
                <a:moveTo>
                  <a:pt x="13958" y="3415"/>
                </a:moveTo>
                <a:lnTo>
                  <a:pt x="13958" y="3865"/>
                </a:lnTo>
                <a:lnTo>
                  <a:pt x="14407" y="3865"/>
                </a:lnTo>
                <a:lnTo>
                  <a:pt x="14407" y="3415"/>
                </a:lnTo>
                <a:lnTo>
                  <a:pt x="13958" y="3415"/>
                </a:lnTo>
                <a:close/>
                <a:moveTo>
                  <a:pt x="13475" y="3415"/>
                </a:moveTo>
                <a:lnTo>
                  <a:pt x="13475" y="3865"/>
                </a:lnTo>
                <a:lnTo>
                  <a:pt x="13925" y="3865"/>
                </a:lnTo>
                <a:lnTo>
                  <a:pt x="13925" y="3415"/>
                </a:lnTo>
                <a:lnTo>
                  <a:pt x="13475" y="3415"/>
                </a:lnTo>
                <a:close/>
                <a:moveTo>
                  <a:pt x="12992" y="3415"/>
                </a:moveTo>
                <a:lnTo>
                  <a:pt x="12992" y="3865"/>
                </a:lnTo>
                <a:lnTo>
                  <a:pt x="13442" y="3865"/>
                </a:lnTo>
                <a:lnTo>
                  <a:pt x="13442" y="3415"/>
                </a:lnTo>
                <a:lnTo>
                  <a:pt x="12992" y="3415"/>
                </a:lnTo>
                <a:close/>
                <a:moveTo>
                  <a:pt x="12510" y="3415"/>
                </a:moveTo>
                <a:lnTo>
                  <a:pt x="12510" y="3865"/>
                </a:lnTo>
                <a:lnTo>
                  <a:pt x="12959" y="3865"/>
                </a:lnTo>
                <a:lnTo>
                  <a:pt x="12959" y="3415"/>
                </a:lnTo>
                <a:lnTo>
                  <a:pt x="12510" y="3415"/>
                </a:lnTo>
                <a:close/>
                <a:moveTo>
                  <a:pt x="12027" y="3415"/>
                </a:moveTo>
                <a:lnTo>
                  <a:pt x="12027" y="3865"/>
                </a:lnTo>
                <a:lnTo>
                  <a:pt x="12477" y="3865"/>
                </a:lnTo>
                <a:lnTo>
                  <a:pt x="12477" y="3415"/>
                </a:lnTo>
                <a:lnTo>
                  <a:pt x="12027" y="3415"/>
                </a:lnTo>
                <a:close/>
                <a:moveTo>
                  <a:pt x="11544" y="3415"/>
                </a:moveTo>
                <a:lnTo>
                  <a:pt x="11544" y="3865"/>
                </a:lnTo>
                <a:lnTo>
                  <a:pt x="11994" y="3865"/>
                </a:lnTo>
                <a:lnTo>
                  <a:pt x="11994" y="3415"/>
                </a:lnTo>
                <a:lnTo>
                  <a:pt x="11544" y="3415"/>
                </a:lnTo>
                <a:close/>
                <a:moveTo>
                  <a:pt x="11062" y="3415"/>
                </a:moveTo>
                <a:lnTo>
                  <a:pt x="11062" y="3865"/>
                </a:lnTo>
                <a:lnTo>
                  <a:pt x="11511" y="3865"/>
                </a:lnTo>
                <a:lnTo>
                  <a:pt x="11511" y="3415"/>
                </a:lnTo>
                <a:lnTo>
                  <a:pt x="11062" y="3415"/>
                </a:lnTo>
                <a:close/>
                <a:moveTo>
                  <a:pt x="10579" y="3415"/>
                </a:moveTo>
                <a:lnTo>
                  <a:pt x="10579" y="3865"/>
                </a:lnTo>
                <a:lnTo>
                  <a:pt x="11029" y="3865"/>
                </a:lnTo>
                <a:lnTo>
                  <a:pt x="11029" y="3415"/>
                </a:lnTo>
                <a:lnTo>
                  <a:pt x="10579" y="3415"/>
                </a:lnTo>
                <a:close/>
                <a:moveTo>
                  <a:pt x="10096" y="3415"/>
                </a:moveTo>
                <a:lnTo>
                  <a:pt x="10096" y="3865"/>
                </a:lnTo>
                <a:lnTo>
                  <a:pt x="10546" y="3865"/>
                </a:lnTo>
                <a:lnTo>
                  <a:pt x="10546" y="3415"/>
                </a:lnTo>
                <a:lnTo>
                  <a:pt x="10096" y="3415"/>
                </a:lnTo>
                <a:close/>
                <a:moveTo>
                  <a:pt x="9614" y="3415"/>
                </a:moveTo>
                <a:lnTo>
                  <a:pt x="9614" y="3865"/>
                </a:lnTo>
                <a:lnTo>
                  <a:pt x="10063" y="3865"/>
                </a:lnTo>
                <a:lnTo>
                  <a:pt x="10063" y="3415"/>
                </a:lnTo>
                <a:lnTo>
                  <a:pt x="9614" y="3415"/>
                </a:lnTo>
                <a:close/>
                <a:moveTo>
                  <a:pt x="9131" y="3415"/>
                </a:moveTo>
                <a:lnTo>
                  <a:pt x="9131" y="3865"/>
                </a:lnTo>
                <a:lnTo>
                  <a:pt x="9581" y="3865"/>
                </a:lnTo>
                <a:lnTo>
                  <a:pt x="9581" y="3415"/>
                </a:lnTo>
                <a:lnTo>
                  <a:pt x="9131" y="3415"/>
                </a:lnTo>
                <a:close/>
                <a:moveTo>
                  <a:pt x="8648" y="3415"/>
                </a:moveTo>
                <a:lnTo>
                  <a:pt x="8648" y="3865"/>
                </a:lnTo>
                <a:lnTo>
                  <a:pt x="9098" y="3865"/>
                </a:lnTo>
                <a:lnTo>
                  <a:pt x="9098" y="3415"/>
                </a:lnTo>
                <a:lnTo>
                  <a:pt x="8648" y="3415"/>
                </a:lnTo>
                <a:close/>
                <a:moveTo>
                  <a:pt x="8166" y="3415"/>
                </a:moveTo>
                <a:lnTo>
                  <a:pt x="8166" y="3865"/>
                </a:lnTo>
                <a:lnTo>
                  <a:pt x="8615" y="3865"/>
                </a:lnTo>
                <a:lnTo>
                  <a:pt x="8615" y="3415"/>
                </a:lnTo>
                <a:lnTo>
                  <a:pt x="8166" y="3415"/>
                </a:lnTo>
                <a:close/>
                <a:moveTo>
                  <a:pt x="7683" y="3415"/>
                </a:moveTo>
                <a:lnTo>
                  <a:pt x="7683" y="3865"/>
                </a:lnTo>
                <a:lnTo>
                  <a:pt x="8133" y="3865"/>
                </a:lnTo>
                <a:lnTo>
                  <a:pt x="8133" y="3415"/>
                </a:lnTo>
                <a:lnTo>
                  <a:pt x="7683" y="3415"/>
                </a:lnTo>
                <a:close/>
                <a:moveTo>
                  <a:pt x="7200" y="3415"/>
                </a:moveTo>
                <a:lnTo>
                  <a:pt x="7200" y="3865"/>
                </a:lnTo>
                <a:lnTo>
                  <a:pt x="7650" y="3865"/>
                </a:lnTo>
                <a:lnTo>
                  <a:pt x="7650" y="3415"/>
                </a:lnTo>
                <a:lnTo>
                  <a:pt x="7200" y="3415"/>
                </a:lnTo>
                <a:close/>
                <a:moveTo>
                  <a:pt x="6718" y="3415"/>
                </a:moveTo>
                <a:lnTo>
                  <a:pt x="6718" y="3865"/>
                </a:lnTo>
                <a:lnTo>
                  <a:pt x="7167" y="3865"/>
                </a:lnTo>
                <a:lnTo>
                  <a:pt x="7167" y="3415"/>
                </a:lnTo>
                <a:lnTo>
                  <a:pt x="6718" y="3415"/>
                </a:lnTo>
                <a:close/>
                <a:moveTo>
                  <a:pt x="6235" y="3415"/>
                </a:moveTo>
                <a:lnTo>
                  <a:pt x="6235" y="3865"/>
                </a:lnTo>
                <a:lnTo>
                  <a:pt x="6685" y="3865"/>
                </a:lnTo>
                <a:lnTo>
                  <a:pt x="6685" y="3415"/>
                </a:lnTo>
                <a:lnTo>
                  <a:pt x="6235" y="3415"/>
                </a:lnTo>
                <a:close/>
                <a:moveTo>
                  <a:pt x="5752" y="3415"/>
                </a:moveTo>
                <a:lnTo>
                  <a:pt x="5752" y="3865"/>
                </a:lnTo>
                <a:lnTo>
                  <a:pt x="6202" y="3865"/>
                </a:lnTo>
                <a:lnTo>
                  <a:pt x="6202" y="3415"/>
                </a:lnTo>
                <a:lnTo>
                  <a:pt x="5752" y="3415"/>
                </a:lnTo>
                <a:close/>
                <a:moveTo>
                  <a:pt x="5270" y="3415"/>
                </a:moveTo>
                <a:lnTo>
                  <a:pt x="5270" y="3865"/>
                </a:lnTo>
                <a:lnTo>
                  <a:pt x="5719" y="3865"/>
                </a:lnTo>
                <a:lnTo>
                  <a:pt x="5719" y="3415"/>
                </a:lnTo>
                <a:lnTo>
                  <a:pt x="5270" y="3415"/>
                </a:lnTo>
                <a:close/>
                <a:moveTo>
                  <a:pt x="4787" y="3415"/>
                </a:moveTo>
                <a:lnTo>
                  <a:pt x="4787" y="3865"/>
                </a:lnTo>
                <a:lnTo>
                  <a:pt x="5237" y="3865"/>
                </a:lnTo>
                <a:lnTo>
                  <a:pt x="5237" y="3415"/>
                </a:lnTo>
                <a:lnTo>
                  <a:pt x="4787" y="3415"/>
                </a:lnTo>
                <a:close/>
                <a:moveTo>
                  <a:pt x="4304" y="3415"/>
                </a:moveTo>
                <a:lnTo>
                  <a:pt x="4304" y="3865"/>
                </a:lnTo>
                <a:lnTo>
                  <a:pt x="4754" y="3865"/>
                </a:lnTo>
                <a:lnTo>
                  <a:pt x="4754" y="3415"/>
                </a:lnTo>
                <a:lnTo>
                  <a:pt x="4304" y="3415"/>
                </a:lnTo>
                <a:close/>
                <a:moveTo>
                  <a:pt x="3822" y="3415"/>
                </a:moveTo>
                <a:lnTo>
                  <a:pt x="3822" y="3865"/>
                </a:lnTo>
                <a:lnTo>
                  <a:pt x="4271" y="3865"/>
                </a:lnTo>
                <a:lnTo>
                  <a:pt x="4271" y="3415"/>
                </a:lnTo>
                <a:lnTo>
                  <a:pt x="3822" y="3415"/>
                </a:lnTo>
                <a:close/>
                <a:moveTo>
                  <a:pt x="3339" y="3415"/>
                </a:moveTo>
                <a:lnTo>
                  <a:pt x="3339" y="3865"/>
                </a:lnTo>
                <a:lnTo>
                  <a:pt x="3789" y="3865"/>
                </a:lnTo>
                <a:lnTo>
                  <a:pt x="3789" y="3415"/>
                </a:lnTo>
                <a:lnTo>
                  <a:pt x="3339" y="3415"/>
                </a:lnTo>
                <a:close/>
                <a:moveTo>
                  <a:pt x="2856" y="3415"/>
                </a:moveTo>
                <a:lnTo>
                  <a:pt x="2856" y="3865"/>
                </a:lnTo>
                <a:lnTo>
                  <a:pt x="3306" y="3865"/>
                </a:lnTo>
                <a:lnTo>
                  <a:pt x="3306" y="3415"/>
                </a:lnTo>
                <a:lnTo>
                  <a:pt x="2856" y="3415"/>
                </a:lnTo>
                <a:close/>
                <a:moveTo>
                  <a:pt x="2374" y="3415"/>
                </a:moveTo>
                <a:lnTo>
                  <a:pt x="2374" y="3865"/>
                </a:lnTo>
                <a:lnTo>
                  <a:pt x="2823" y="3865"/>
                </a:lnTo>
                <a:lnTo>
                  <a:pt x="2823" y="3415"/>
                </a:lnTo>
                <a:lnTo>
                  <a:pt x="2374" y="3415"/>
                </a:lnTo>
                <a:close/>
                <a:moveTo>
                  <a:pt x="1891" y="3415"/>
                </a:moveTo>
                <a:lnTo>
                  <a:pt x="1891" y="3865"/>
                </a:lnTo>
                <a:lnTo>
                  <a:pt x="2341" y="3865"/>
                </a:lnTo>
                <a:lnTo>
                  <a:pt x="2341" y="3415"/>
                </a:lnTo>
                <a:lnTo>
                  <a:pt x="1891" y="3415"/>
                </a:lnTo>
                <a:close/>
                <a:moveTo>
                  <a:pt x="1408" y="3415"/>
                </a:moveTo>
                <a:lnTo>
                  <a:pt x="1408" y="3865"/>
                </a:lnTo>
                <a:lnTo>
                  <a:pt x="1858" y="3865"/>
                </a:lnTo>
                <a:lnTo>
                  <a:pt x="1858" y="3415"/>
                </a:lnTo>
                <a:lnTo>
                  <a:pt x="1408" y="3415"/>
                </a:lnTo>
                <a:close/>
                <a:moveTo>
                  <a:pt x="926" y="3415"/>
                </a:moveTo>
                <a:lnTo>
                  <a:pt x="926" y="3865"/>
                </a:lnTo>
                <a:lnTo>
                  <a:pt x="1375" y="3865"/>
                </a:lnTo>
                <a:lnTo>
                  <a:pt x="1375" y="3415"/>
                </a:lnTo>
                <a:lnTo>
                  <a:pt x="926" y="3415"/>
                </a:lnTo>
                <a:close/>
                <a:moveTo>
                  <a:pt x="443" y="3415"/>
                </a:moveTo>
                <a:lnTo>
                  <a:pt x="443" y="3865"/>
                </a:lnTo>
                <a:lnTo>
                  <a:pt x="893" y="3865"/>
                </a:lnTo>
                <a:lnTo>
                  <a:pt x="893" y="3415"/>
                </a:lnTo>
                <a:lnTo>
                  <a:pt x="443" y="3415"/>
                </a:lnTo>
                <a:close/>
                <a:moveTo>
                  <a:pt x="18302" y="2933"/>
                </a:moveTo>
                <a:lnTo>
                  <a:pt x="18302" y="3382"/>
                </a:lnTo>
                <a:lnTo>
                  <a:pt x="18751" y="3382"/>
                </a:lnTo>
                <a:lnTo>
                  <a:pt x="18751" y="2933"/>
                </a:lnTo>
                <a:lnTo>
                  <a:pt x="18302" y="2933"/>
                </a:lnTo>
                <a:close/>
                <a:moveTo>
                  <a:pt x="17819" y="2933"/>
                </a:moveTo>
                <a:lnTo>
                  <a:pt x="17819" y="3382"/>
                </a:lnTo>
                <a:lnTo>
                  <a:pt x="18269" y="3382"/>
                </a:lnTo>
                <a:lnTo>
                  <a:pt x="18269" y="2933"/>
                </a:lnTo>
                <a:lnTo>
                  <a:pt x="17819" y="2933"/>
                </a:lnTo>
                <a:close/>
                <a:moveTo>
                  <a:pt x="17336" y="2933"/>
                </a:moveTo>
                <a:lnTo>
                  <a:pt x="17336" y="3382"/>
                </a:lnTo>
                <a:lnTo>
                  <a:pt x="17786" y="3382"/>
                </a:lnTo>
                <a:lnTo>
                  <a:pt x="17786" y="2933"/>
                </a:lnTo>
                <a:lnTo>
                  <a:pt x="17336" y="2933"/>
                </a:lnTo>
                <a:close/>
                <a:moveTo>
                  <a:pt x="16854" y="2933"/>
                </a:moveTo>
                <a:lnTo>
                  <a:pt x="16854" y="3382"/>
                </a:lnTo>
                <a:lnTo>
                  <a:pt x="17303" y="3382"/>
                </a:lnTo>
                <a:lnTo>
                  <a:pt x="17303" y="2933"/>
                </a:lnTo>
                <a:lnTo>
                  <a:pt x="16854" y="2933"/>
                </a:lnTo>
                <a:close/>
                <a:moveTo>
                  <a:pt x="16371" y="2933"/>
                </a:moveTo>
                <a:lnTo>
                  <a:pt x="16371" y="3382"/>
                </a:lnTo>
                <a:lnTo>
                  <a:pt x="16821" y="3382"/>
                </a:lnTo>
                <a:lnTo>
                  <a:pt x="16821" y="2933"/>
                </a:lnTo>
                <a:lnTo>
                  <a:pt x="16371" y="2933"/>
                </a:lnTo>
                <a:close/>
                <a:moveTo>
                  <a:pt x="15888" y="2933"/>
                </a:moveTo>
                <a:lnTo>
                  <a:pt x="15888" y="3382"/>
                </a:lnTo>
                <a:lnTo>
                  <a:pt x="16338" y="3382"/>
                </a:lnTo>
                <a:lnTo>
                  <a:pt x="16338" y="2933"/>
                </a:lnTo>
                <a:lnTo>
                  <a:pt x="15888" y="2933"/>
                </a:lnTo>
                <a:close/>
                <a:moveTo>
                  <a:pt x="15406" y="2933"/>
                </a:moveTo>
                <a:lnTo>
                  <a:pt x="15406" y="3382"/>
                </a:lnTo>
                <a:lnTo>
                  <a:pt x="15855" y="3382"/>
                </a:lnTo>
                <a:lnTo>
                  <a:pt x="15855" y="2933"/>
                </a:lnTo>
                <a:lnTo>
                  <a:pt x="15406" y="2933"/>
                </a:lnTo>
                <a:close/>
                <a:moveTo>
                  <a:pt x="14923" y="2933"/>
                </a:moveTo>
                <a:lnTo>
                  <a:pt x="14923" y="3382"/>
                </a:lnTo>
                <a:lnTo>
                  <a:pt x="15373" y="3382"/>
                </a:lnTo>
                <a:lnTo>
                  <a:pt x="15373" y="2933"/>
                </a:lnTo>
                <a:lnTo>
                  <a:pt x="14923" y="2933"/>
                </a:lnTo>
                <a:close/>
                <a:moveTo>
                  <a:pt x="14440" y="2933"/>
                </a:moveTo>
                <a:lnTo>
                  <a:pt x="14440" y="3382"/>
                </a:lnTo>
                <a:lnTo>
                  <a:pt x="14890" y="3382"/>
                </a:lnTo>
                <a:lnTo>
                  <a:pt x="14890" y="2933"/>
                </a:lnTo>
                <a:lnTo>
                  <a:pt x="14440" y="2933"/>
                </a:lnTo>
                <a:close/>
                <a:moveTo>
                  <a:pt x="13958" y="2933"/>
                </a:moveTo>
                <a:lnTo>
                  <a:pt x="13958" y="3382"/>
                </a:lnTo>
                <a:lnTo>
                  <a:pt x="14407" y="3382"/>
                </a:lnTo>
                <a:lnTo>
                  <a:pt x="14407" y="2933"/>
                </a:lnTo>
                <a:lnTo>
                  <a:pt x="13958" y="2933"/>
                </a:lnTo>
                <a:close/>
                <a:moveTo>
                  <a:pt x="13475" y="2933"/>
                </a:moveTo>
                <a:lnTo>
                  <a:pt x="13475" y="3382"/>
                </a:lnTo>
                <a:lnTo>
                  <a:pt x="13925" y="3382"/>
                </a:lnTo>
                <a:lnTo>
                  <a:pt x="13925" y="2933"/>
                </a:lnTo>
                <a:lnTo>
                  <a:pt x="13475" y="2933"/>
                </a:lnTo>
                <a:close/>
                <a:moveTo>
                  <a:pt x="12992" y="2933"/>
                </a:moveTo>
                <a:lnTo>
                  <a:pt x="12992" y="3382"/>
                </a:lnTo>
                <a:lnTo>
                  <a:pt x="13442" y="3382"/>
                </a:lnTo>
                <a:lnTo>
                  <a:pt x="13442" y="2933"/>
                </a:lnTo>
                <a:lnTo>
                  <a:pt x="12992" y="2933"/>
                </a:lnTo>
                <a:close/>
                <a:moveTo>
                  <a:pt x="12510" y="2933"/>
                </a:moveTo>
                <a:lnTo>
                  <a:pt x="12510" y="3382"/>
                </a:lnTo>
                <a:lnTo>
                  <a:pt x="12959" y="3382"/>
                </a:lnTo>
                <a:lnTo>
                  <a:pt x="12959" y="2933"/>
                </a:lnTo>
                <a:lnTo>
                  <a:pt x="12510" y="2933"/>
                </a:lnTo>
                <a:close/>
                <a:moveTo>
                  <a:pt x="12027" y="2933"/>
                </a:moveTo>
                <a:lnTo>
                  <a:pt x="12027" y="3382"/>
                </a:lnTo>
                <a:lnTo>
                  <a:pt x="12477" y="3382"/>
                </a:lnTo>
                <a:lnTo>
                  <a:pt x="12477" y="2933"/>
                </a:lnTo>
                <a:lnTo>
                  <a:pt x="12027" y="2933"/>
                </a:lnTo>
                <a:close/>
                <a:moveTo>
                  <a:pt x="11544" y="2933"/>
                </a:moveTo>
                <a:lnTo>
                  <a:pt x="11544" y="3382"/>
                </a:lnTo>
                <a:lnTo>
                  <a:pt x="11994" y="3382"/>
                </a:lnTo>
                <a:lnTo>
                  <a:pt x="11994" y="2933"/>
                </a:lnTo>
                <a:lnTo>
                  <a:pt x="11544" y="2933"/>
                </a:lnTo>
                <a:close/>
                <a:moveTo>
                  <a:pt x="11062" y="2933"/>
                </a:moveTo>
                <a:lnTo>
                  <a:pt x="11062" y="3382"/>
                </a:lnTo>
                <a:lnTo>
                  <a:pt x="11511" y="3382"/>
                </a:lnTo>
                <a:lnTo>
                  <a:pt x="11511" y="2933"/>
                </a:lnTo>
                <a:lnTo>
                  <a:pt x="11062" y="2933"/>
                </a:lnTo>
                <a:close/>
                <a:moveTo>
                  <a:pt x="10579" y="2933"/>
                </a:moveTo>
                <a:lnTo>
                  <a:pt x="10579" y="3382"/>
                </a:lnTo>
                <a:lnTo>
                  <a:pt x="11029" y="3382"/>
                </a:lnTo>
                <a:lnTo>
                  <a:pt x="11029" y="2933"/>
                </a:lnTo>
                <a:lnTo>
                  <a:pt x="10579" y="2933"/>
                </a:lnTo>
                <a:close/>
                <a:moveTo>
                  <a:pt x="10096" y="2933"/>
                </a:moveTo>
                <a:lnTo>
                  <a:pt x="10096" y="3382"/>
                </a:lnTo>
                <a:lnTo>
                  <a:pt x="10546" y="3382"/>
                </a:lnTo>
                <a:lnTo>
                  <a:pt x="10546" y="2933"/>
                </a:lnTo>
                <a:lnTo>
                  <a:pt x="10096" y="2933"/>
                </a:lnTo>
                <a:close/>
                <a:moveTo>
                  <a:pt x="9614" y="2933"/>
                </a:moveTo>
                <a:lnTo>
                  <a:pt x="9614" y="3382"/>
                </a:lnTo>
                <a:lnTo>
                  <a:pt x="10063" y="3382"/>
                </a:lnTo>
                <a:lnTo>
                  <a:pt x="10063" y="2933"/>
                </a:lnTo>
                <a:lnTo>
                  <a:pt x="9614" y="2933"/>
                </a:lnTo>
                <a:close/>
                <a:moveTo>
                  <a:pt x="9131" y="2933"/>
                </a:moveTo>
                <a:lnTo>
                  <a:pt x="9131" y="3382"/>
                </a:lnTo>
                <a:lnTo>
                  <a:pt x="9581" y="3382"/>
                </a:lnTo>
                <a:lnTo>
                  <a:pt x="9581" y="2933"/>
                </a:lnTo>
                <a:lnTo>
                  <a:pt x="9131" y="2933"/>
                </a:lnTo>
                <a:close/>
                <a:moveTo>
                  <a:pt x="8648" y="2933"/>
                </a:moveTo>
                <a:lnTo>
                  <a:pt x="8648" y="3382"/>
                </a:lnTo>
                <a:lnTo>
                  <a:pt x="9098" y="3382"/>
                </a:lnTo>
                <a:lnTo>
                  <a:pt x="9098" y="2933"/>
                </a:lnTo>
                <a:lnTo>
                  <a:pt x="8648" y="2933"/>
                </a:lnTo>
                <a:close/>
                <a:moveTo>
                  <a:pt x="8166" y="2933"/>
                </a:moveTo>
                <a:lnTo>
                  <a:pt x="8166" y="3382"/>
                </a:lnTo>
                <a:lnTo>
                  <a:pt x="8615" y="3382"/>
                </a:lnTo>
                <a:lnTo>
                  <a:pt x="8615" y="2933"/>
                </a:lnTo>
                <a:lnTo>
                  <a:pt x="8166" y="2933"/>
                </a:lnTo>
                <a:close/>
                <a:moveTo>
                  <a:pt x="7683" y="2933"/>
                </a:moveTo>
                <a:lnTo>
                  <a:pt x="7683" y="3382"/>
                </a:lnTo>
                <a:lnTo>
                  <a:pt x="8133" y="3382"/>
                </a:lnTo>
                <a:lnTo>
                  <a:pt x="8133" y="2933"/>
                </a:lnTo>
                <a:lnTo>
                  <a:pt x="7683" y="2933"/>
                </a:lnTo>
                <a:close/>
                <a:moveTo>
                  <a:pt x="7200" y="2933"/>
                </a:moveTo>
                <a:lnTo>
                  <a:pt x="7200" y="3382"/>
                </a:lnTo>
                <a:lnTo>
                  <a:pt x="7650" y="3382"/>
                </a:lnTo>
                <a:lnTo>
                  <a:pt x="7650" y="2933"/>
                </a:lnTo>
                <a:lnTo>
                  <a:pt x="7200" y="2933"/>
                </a:lnTo>
                <a:close/>
                <a:moveTo>
                  <a:pt x="6718" y="2933"/>
                </a:moveTo>
                <a:lnTo>
                  <a:pt x="6718" y="3382"/>
                </a:lnTo>
                <a:lnTo>
                  <a:pt x="7167" y="3382"/>
                </a:lnTo>
                <a:lnTo>
                  <a:pt x="7167" y="2933"/>
                </a:lnTo>
                <a:lnTo>
                  <a:pt x="6718" y="2933"/>
                </a:lnTo>
                <a:close/>
                <a:moveTo>
                  <a:pt x="6235" y="2933"/>
                </a:moveTo>
                <a:lnTo>
                  <a:pt x="6235" y="3382"/>
                </a:lnTo>
                <a:lnTo>
                  <a:pt x="6685" y="3382"/>
                </a:lnTo>
                <a:lnTo>
                  <a:pt x="6685" y="2933"/>
                </a:lnTo>
                <a:lnTo>
                  <a:pt x="6235" y="2933"/>
                </a:lnTo>
                <a:close/>
                <a:moveTo>
                  <a:pt x="5752" y="2933"/>
                </a:moveTo>
                <a:lnTo>
                  <a:pt x="5752" y="3382"/>
                </a:lnTo>
                <a:lnTo>
                  <a:pt x="6202" y="3382"/>
                </a:lnTo>
                <a:lnTo>
                  <a:pt x="6202" y="2933"/>
                </a:lnTo>
                <a:lnTo>
                  <a:pt x="5752" y="2933"/>
                </a:lnTo>
                <a:close/>
                <a:moveTo>
                  <a:pt x="5270" y="2933"/>
                </a:moveTo>
                <a:lnTo>
                  <a:pt x="5270" y="3382"/>
                </a:lnTo>
                <a:lnTo>
                  <a:pt x="5719" y="3382"/>
                </a:lnTo>
                <a:lnTo>
                  <a:pt x="5719" y="2933"/>
                </a:lnTo>
                <a:lnTo>
                  <a:pt x="5270" y="2933"/>
                </a:lnTo>
                <a:close/>
                <a:moveTo>
                  <a:pt x="4787" y="2933"/>
                </a:moveTo>
                <a:lnTo>
                  <a:pt x="4787" y="3382"/>
                </a:lnTo>
                <a:lnTo>
                  <a:pt x="5237" y="3382"/>
                </a:lnTo>
                <a:lnTo>
                  <a:pt x="5237" y="2933"/>
                </a:lnTo>
                <a:lnTo>
                  <a:pt x="4787" y="2933"/>
                </a:lnTo>
                <a:close/>
                <a:moveTo>
                  <a:pt x="4304" y="2933"/>
                </a:moveTo>
                <a:lnTo>
                  <a:pt x="4304" y="3382"/>
                </a:lnTo>
                <a:lnTo>
                  <a:pt x="4754" y="3382"/>
                </a:lnTo>
                <a:lnTo>
                  <a:pt x="4754" y="2933"/>
                </a:lnTo>
                <a:lnTo>
                  <a:pt x="4304" y="2933"/>
                </a:lnTo>
                <a:close/>
                <a:moveTo>
                  <a:pt x="3822" y="2933"/>
                </a:moveTo>
                <a:lnTo>
                  <a:pt x="3822" y="3382"/>
                </a:lnTo>
                <a:lnTo>
                  <a:pt x="4271" y="3382"/>
                </a:lnTo>
                <a:lnTo>
                  <a:pt x="4271" y="2933"/>
                </a:lnTo>
                <a:lnTo>
                  <a:pt x="3822" y="2933"/>
                </a:lnTo>
                <a:close/>
                <a:moveTo>
                  <a:pt x="3339" y="2933"/>
                </a:moveTo>
                <a:lnTo>
                  <a:pt x="3339" y="3382"/>
                </a:lnTo>
                <a:lnTo>
                  <a:pt x="3789" y="3382"/>
                </a:lnTo>
                <a:lnTo>
                  <a:pt x="3789" y="2933"/>
                </a:lnTo>
                <a:lnTo>
                  <a:pt x="3339" y="2933"/>
                </a:lnTo>
                <a:close/>
                <a:moveTo>
                  <a:pt x="2856" y="2933"/>
                </a:moveTo>
                <a:lnTo>
                  <a:pt x="2856" y="3382"/>
                </a:lnTo>
                <a:lnTo>
                  <a:pt x="3306" y="3382"/>
                </a:lnTo>
                <a:lnTo>
                  <a:pt x="3306" y="2933"/>
                </a:lnTo>
                <a:lnTo>
                  <a:pt x="2856" y="2933"/>
                </a:lnTo>
                <a:close/>
                <a:moveTo>
                  <a:pt x="2374" y="2933"/>
                </a:moveTo>
                <a:lnTo>
                  <a:pt x="2374" y="3382"/>
                </a:lnTo>
                <a:lnTo>
                  <a:pt x="2823" y="3382"/>
                </a:lnTo>
                <a:lnTo>
                  <a:pt x="2823" y="2933"/>
                </a:lnTo>
                <a:lnTo>
                  <a:pt x="2374" y="2933"/>
                </a:lnTo>
                <a:close/>
                <a:moveTo>
                  <a:pt x="1891" y="2933"/>
                </a:moveTo>
                <a:lnTo>
                  <a:pt x="1891" y="3382"/>
                </a:lnTo>
                <a:lnTo>
                  <a:pt x="2341" y="3382"/>
                </a:lnTo>
                <a:lnTo>
                  <a:pt x="2341" y="2933"/>
                </a:lnTo>
                <a:lnTo>
                  <a:pt x="1891" y="2933"/>
                </a:lnTo>
                <a:close/>
                <a:moveTo>
                  <a:pt x="1408" y="2933"/>
                </a:moveTo>
                <a:lnTo>
                  <a:pt x="1408" y="3382"/>
                </a:lnTo>
                <a:lnTo>
                  <a:pt x="1858" y="3382"/>
                </a:lnTo>
                <a:lnTo>
                  <a:pt x="1858" y="2933"/>
                </a:lnTo>
                <a:lnTo>
                  <a:pt x="1408" y="2933"/>
                </a:lnTo>
                <a:close/>
                <a:moveTo>
                  <a:pt x="926" y="2933"/>
                </a:moveTo>
                <a:lnTo>
                  <a:pt x="926" y="3382"/>
                </a:lnTo>
                <a:lnTo>
                  <a:pt x="1375" y="3382"/>
                </a:lnTo>
                <a:lnTo>
                  <a:pt x="1375" y="2933"/>
                </a:lnTo>
                <a:lnTo>
                  <a:pt x="926" y="2933"/>
                </a:lnTo>
                <a:close/>
                <a:moveTo>
                  <a:pt x="443" y="2933"/>
                </a:moveTo>
                <a:lnTo>
                  <a:pt x="443" y="3382"/>
                </a:lnTo>
                <a:lnTo>
                  <a:pt x="893" y="3382"/>
                </a:lnTo>
                <a:lnTo>
                  <a:pt x="893" y="2933"/>
                </a:lnTo>
                <a:lnTo>
                  <a:pt x="443" y="2933"/>
                </a:lnTo>
                <a:close/>
                <a:moveTo>
                  <a:pt x="18302" y="2450"/>
                </a:moveTo>
                <a:lnTo>
                  <a:pt x="18302" y="2900"/>
                </a:lnTo>
                <a:lnTo>
                  <a:pt x="18751" y="2900"/>
                </a:lnTo>
                <a:lnTo>
                  <a:pt x="18751" y="2450"/>
                </a:lnTo>
                <a:lnTo>
                  <a:pt x="18302" y="2450"/>
                </a:lnTo>
                <a:close/>
                <a:moveTo>
                  <a:pt x="17819" y="2450"/>
                </a:moveTo>
                <a:lnTo>
                  <a:pt x="17819" y="2900"/>
                </a:lnTo>
                <a:lnTo>
                  <a:pt x="18269" y="2900"/>
                </a:lnTo>
                <a:lnTo>
                  <a:pt x="18269" y="2450"/>
                </a:lnTo>
                <a:lnTo>
                  <a:pt x="17819" y="2450"/>
                </a:lnTo>
                <a:close/>
                <a:moveTo>
                  <a:pt x="17336" y="2450"/>
                </a:moveTo>
                <a:lnTo>
                  <a:pt x="17336" y="2900"/>
                </a:lnTo>
                <a:lnTo>
                  <a:pt x="17786" y="2900"/>
                </a:lnTo>
                <a:lnTo>
                  <a:pt x="17786" y="2450"/>
                </a:lnTo>
                <a:lnTo>
                  <a:pt x="17336" y="2450"/>
                </a:lnTo>
                <a:close/>
                <a:moveTo>
                  <a:pt x="16854" y="2450"/>
                </a:moveTo>
                <a:lnTo>
                  <a:pt x="16854" y="2900"/>
                </a:lnTo>
                <a:lnTo>
                  <a:pt x="17303" y="2900"/>
                </a:lnTo>
                <a:lnTo>
                  <a:pt x="17303" y="2450"/>
                </a:lnTo>
                <a:lnTo>
                  <a:pt x="16854" y="2450"/>
                </a:lnTo>
                <a:close/>
                <a:moveTo>
                  <a:pt x="16371" y="2450"/>
                </a:moveTo>
                <a:lnTo>
                  <a:pt x="16371" y="2900"/>
                </a:lnTo>
                <a:lnTo>
                  <a:pt x="16821" y="2900"/>
                </a:lnTo>
                <a:lnTo>
                  <a:pt x="16821" y="2450"/>
                </a:lnTo>
                <a:lnTo>
                  <a:pt x="16371" y="2450"/>
                </a:lnTo>
                <a:close/>
                <a:moveTo>
                  <a:pt x="15888" y="2450"/>
                </a:moveTo>
                <a:lnTo>
                  <a:pt x="15888" y="2900"/>
                </a:lnTo>
                <a:lnTo>
                  <a:pt x="16338" y="2900"/>
                </a:lnTo>
                <a:lnTo>
                  <a:pt x="16338" y="2450"/>
                </a:lnTo>
                <a:lnTo>
                  <a:pt x="15888" y="2450"/>
                </a:lnTo>
                <a:close/>
                <a:moveTo>
                  <a:pt x="15406" y="2450"/>
                </a:moveTo>
                <a:lnTo>
                  <a:pt x="15406" y="2900"/>
                </a:lnTo>
                <a:lnTo>
                  <a:pt x="15855" y="2900"/>
                </a:lnTo>
                <a:lnTo>
                  <a:pt x="15855" y="2450"/>
                </a:lnTo>
                <a:lnTo>
                  <a:pt x="15406" y="2450"/>
                </a:lnTo>
                <a:close/>
                <a:moveTo>
                  <a:pt x="14923" y="2450"/>
                </a:moveTo>
                <a:lnTo>
                  <a:pt x="14923" y="2900"/>
                </a:lnTo>
                <a:lnTo>
                  <a:pt x="15373" y="2900"/>
                </a:lnTo>
                <a:lnTo>
                  <a:pt x="15373" y="2450"/>
                </a:lnTo>
                <a:lnTo>
                  <a:pt x="14923" y="2450"/>
                </a:lnTo>
                <a:close/>
                <a:moveTo>
                  <a:pt x="14440" y="2450"/>
                </a:moveTo>
                <a:lnTo>
                  <a:pt x="14440" y="2900"/>
                </a:lnTo>
                <a:lnTo>
                  <a:pt x="14890" y="2900"/>
                </a:lnTo>
                <a:lnTo>
                  <a:pt x="14890" y="2450"/>
                </a:lnTo>
                <a:lnTo>
                  <a:pt x="14440" y="2450"/>
                </a:lnTo>
                <a:close/>
                <a:moveTo>
                  <a:pt x="13958" y="2450"/>
                </a:moveTo>
                <a:lnTo>
                  <a:pt x="13958" y="2900"/>
                </a:lnTo>
                <a:lnTo>
                  <a:pt x="14407" y="2900"/>
                </a:lnTo>
                <a:lnTo>
                  <a:pt x="14407" y="2450"/>
                </a:lnTo>
                <a:lnTo>
                  <a:pt x="13958" y="2450"/>
                </a:lnTo>
                <a:close/>
                <a:moveTo>
                  <a:pt x="13475" y="2450"/>
                </a:moveTo>
                <a:lnTo>
                  <a:pt x="13475" y="2900"/>
                </a:lnTo>
                <a:lnTo>
                  <a:pt x="13925" y="2900"/>
                </a:lnTo>
                <a:lnTo>
                  <a:pt x="13925" y="2450"/>
                </a:lnTo>
                <a:lnTo>
                  <a:pt x="13475" y="2450"/>
                </a:lnTo>
                <a:close/>
                <a:moveTo>
                  <a:pt x="12992" y="2450"/>
                </a:moveTo>
                <a:lnTo>
                  <a:pt x="12992" y="2900"/>
                </a:lnTo>
                <a:lnTo>
                  <a:pt x="13442" y="2900"/>
                </a:lnTo>
                <a:lnTo>
                  <a:pt x="13442" y="2450"/>
                </a:lnTo>
                <a:lnTo>
                  <a:pt x="12992" y="2450"/>
                </a:lnTo>
                <a:close/>
                <a:moveTo>
                  <a:pt x="12510" y="2450"/>
                </a:moveTo>
                <a:lnTo>
                  <a:pt x="12510" y="2900"/>
                </a:lnTo>
                <a:lnTo>
                  <a:pt x="12959" y="2900"/>
                </a:lnTo>
                <a:lnTo>
                  <a:pt x="12959" y="2450"/>
                </a:lnTo>
                <a:lnTo>
                  <a:pt x="12510" y="2450"/>
                </a:lnTo>
                <a:close/>
                <a:moveTo>
                  <a:pt x="12027" y="2450"/>
                </a:moveTo>
                <a:lnTo>
                  <a:pt x="12027" y="2900"/>
                </a:lnTo>
                <a:lnTo>
                  <a:pt x="12477" y="2900"/>
                </a:lnTo>
                <a:lnTo>
                  <a:pt x="12477" y="2450"/>
                </a:lnTo>
                <a:lnTo>
                  <a:pt x="12027" y="2450"/>
                </a:lnTo>
                <a:close/>
                <a:moveTo>
                  <a:pt x="11544" y="2450"/>
                </a:moveTo>
                <a:lnTo>
                  <a:pt x="11544" y="2900"/>
                </a:lnTo>
                <a:lnTo>
                  <a:pt x="11994" y="2900"/>
                </a:lnTo>
                <a:lnTo>
                  <a:pt x="11994" y="2450"/>
                </a:lnTo>
                <a:lnTo>
                  <a:pt x="11544" y="2450"/>
                </a:lnTo>
                <a:close/>
                <a:moveTo>
                  <a:pt x="11062" y="2450"/>
                </a:moveTo>
                <a:lnTo>
                  <a:pt x="11062" y="2900"/>
                </a:lnTo>
                <a:lnTo>
                  <a:pt x="11511" y="2900"/>
                </a:lnTo>
                <a:lnTo>
                  <a:pt x="11511" y="2450"/>
                </a:lnTo>
                <a:lnTo>
                  <a:pt x="11062" y="2450"/>
                </a:lnTo>
                <a:close/>
                <a:moveTo>
                  <a:pt x="10579" y="2450"/>
                </a:moveTo>
                <a:lnTo>
                  <a:pt x="10579" y="2900"/>
                </a:lnTo>
                <a:lnTo>
                  <a:pt x="11029" y="2900"/>
                </a:lnTo>
                <a:lnTo>
                  <a:pt x="11029" y="2450"/>
                </a:lnTo>
                <a:lnTo>
                  <a:pt x="10579" y="2450"/>
                </a:lnTo>
                <a:close/>
                <a:moveTo>
                  <a:pt x="10096" y="2450"/>
                </a:moveTo>
                <a:lnTo>
                  <a:pt x="10096" y="2900"/>
                </a:lnTo>
                <a:lnTo>
                  <a:pt x="10546" y="2900"/>
                </a:lnTo>
                <a:lnTo>
                  <a:pt x="10546" y="2450"/>
                </a:lnTo>
                <a:lnTo>
                  <a:pt x="10096" y="2450"/>
                </a:lnTo>
                <a:close/>
                <a:moveTo>
                  <a:pt x="9614" y="2450"/>
                </a:moveTo>
                <a:lnTo>
                  <a:pt x="9614" y="2900"/>
                </a:lnTo>
                <a:lnTo>
                  <a:pt x="10063" y="2900"/>
                </a:lnTo>
                <a:lnTo>
                  <a:pt x="10063" y="2450"/>
                </a:lnTo>
                <a:lnTo>
                  <a:pt x="9614" y="2450"/>
                </a:lnTo>
                <a:close/>
                <a:moveTo>
                  <a:pt x="9131" y="2450"/>
                </a:moveTo>
                <a:lnTo>
                  <a:pt x="9131" y="2900"/>
                </a:lnTo>
                <a:lnTo>
                  <a:pt x="9581" y="2900"/>
                </a:lnTo>
                <a:lnTo>
                  <a:pt x="9581" y="2450"/>
                </a:lnTo>
                <a:lnTo>
                  <a:pt x="9131" y="2450"/>
                </a:lnTo>
                <a:close/>
                <a:moveTo>
                  <a:pt x="8648" y="2450"/>
                </a:moveTo>
                <a:lnTo>
                  <a:pt x="8648" y="2900"/>
                </a:lnTo>
                <a:lnTo>
                  <a:pt x="9098" y="2900"/>
                </a:lnTo>
                <a:lnTo>
                  <a:pt x="9098" y="2450"/>
                </a:lnTo>
                <a:lnTo>
                  <a:pt x="8648" y="2450"/>
                </a:lnTo>
                <a:close/>
                <a:moveTo>
                  <a:pt x="8166" y="2450"/>
                </a:moveTo>
                <a:lnTo>
                  <a:pt x="8166" y="2900"/>
                </a:lnTo>
                <a:lnTo>
                  <a:pt x="8615" y="2900"/>
                </a:lnTo>
                <a:lnTo>
                  <a:pt x="8615" y="2450"/>
                </a:lnTo>
                <a:lnTo>
                  <a:pt x="8166" y="2450"/>
                </a:lnTo>
                <a:close/>
                <a:moveTo>
                  <a:pt x="7683" y="2450"/>
                </a:moveTo>
                <a:lnTo>
                  <a:pt x="7683" y="2900"/>
                </a:lnTo>
                <a:lnTo>
                  <a:pt x="8133" y="2900"/>
                </a:lnTo>
                <a:lnTo>
                  <a:pt x="8133" y="2450"/>
                </a:lnTo>
                <a:lnTo>
                  <a:pt x="7683" y="2450"/>
                </a:lnTo>
                <a:close/>
                <a:moveTo>
                  <a:pt x="7200" y="2450"/>
                </a:moveTo>
                <a:lnTo>
                  <a:pt x="7200" y="2900"/>
                </a:lnTo>
                <a:lnTo>
                  <a:pt x="7650" y="2900"/>
                </a:lnTo>
                <a:lnTo>
                  <a:pt x="7650" y="2450"/>
                </a:lnTo>
                <a:lnTo>
                  <a:pt x="7200" y="2450"/>
                </a:lnTo>
                <a:close/>
                <a:moveTo>
                  <a:pt x="6718" y="2450"/>
                </a:moveTo>
                <a:lnTo>
                  <a:pt x="6718" y="2900"/>
                </a:lnTo>
                <a:lnTo>
                  <a:pt x="7167" y="2900"/>
                </a:lnTo>
                <a:lnTo>
                  <a:pt x="7167" y="2450"/>
                </a:lnTo>
                <a:lnTo>
                  <a:pt x="6718" y="2450"/>
                </a:lnTo>
                <a:close/>
                <a:moveTo>
                  <a:pt x="6235" y="2450"/>
                </a:moveTo>
                <a:lnTo>
                  <a:pt x="6235" y="2900"/>
                </a:lnTo>
                <a:lnTo>
                  <a:pt x="6685" y="2900"/>
                </a:lnTo>
                <a:lnTo>
                  <a:pt x="6685" y="2450"/>
                </a:lnTo>
                <a:lnTo>
                  <a:pt x="6235" y="2450"/>
                </a:lnTo>
                <a:close/>
                <a:moveTo>
                  <a:pt x="5752" y="2450"/>
                </a:moveTo>
                <a:lnTo>
                  <a:pt x="5752" y="2900"/>
                </a:lnTo>
                <a:lnTo>
                  <a:pt x="6202" y="2900"/>
                </a:lnTo>
                <a:lnTo>
                  <a:pt x="6202" y="2450"/>
                </a:lnTo>
                <a:lnTo>
                  <a:pt x="5752" y="2450"/>
                </a:lnTo>
                <a:close/>
                <a:moveTo>
                  <a:pt x="5270" y="2450"/>
                </a:moveTo>
                <a:lnTo>
                  <a:pt x="5270" y="2900"/>
                </a:lnTo>
                <a:lnTo>
                  <a:pt x="5719" y="2900"/>
                </a:lnTo>
                <a:lnTo>
                  <a:pt x="5719" y="2450"/>
                </a:lnTo>
                <a:lnTo>
                  <a:pt x="5270" y="2450"/>
                </a:lnTo>
                <a:close/>
                <a:moveTo>
                  <a:pt x="4787" y="2450"/>
                </a:moveTo>
                <a:lnTo>
                  <a:pt x="4787" y="2900"/>
                </a:lnTo>
                <a:lnTo>
                  <a:pt x="5237" y="2900"/>
                </a:lnTo>
                <a:lnTo>
                  <a:pt x="5237" y="2450"/>
                </a:lnTo>
                <a:lnTo>
                  <a:pt x="4787" y="2450"/>
                </a:lnTo>
                <a:close/>
                <a:moveTo>
                  <a:pt x="4304" y="2450"/>
                </a:moveTo>
                <a:lnTo>
                  <a:pt x="4304" y="2900"/>
                </a:lnTo>
                <a:lnTo>
                  <a:pt x="4754" y="2900"/>
                </a:lnTo>
                <a:lnTo>
                  <a:pt x="4754" y="2450"/>
                </a:lnTo>
                <a:lnTo>
                  <a:pt x="4304" y="2450"/>
                </a:lnTo>
                <a:close/>
                <a:moveTo>
                  <a:pt x="3822" y="2450"/>
                </a:moveTo>
                <a:lnTo>
                  <a:pt x="3822" y="2900"/>
                </a:lnTo>
                <a:lnTo>
                  <a:pt x="4271" y="2900"/>
                </a:lnTo>
                <a:lnTo>
                  <a:pt x="4271" y="2450"/>
                </a:lnTo>
                <a:lnTo>
                  <a:pt x="3822" y="2450"/>
                </a:lnTo>
                <a:close/>
                <a:moveTo>
                  <a:pt x="3339" y="2450"/>
                </a:moveTo>
                <a:lnTo>
                  <a:pt x="3339" y="2900"/>
                </a:lnTo>
                <a:lnTo>
                  <a:pt x="3789" y="2900"/>
                </a:lnTo>
                <a:lnTo>
                  <a:pt x="3789" y="2450"/>
                </a:lnTo>
                <a:lnTo>
                  <a:pt x="3339" y="2450"/>
                </a:lnTo>
                <a:close/>
                <a:moveTo>
                  <a:pt x="2856" y="2450"/>
                </a:moveTo>
                <a:lnTo>
                  <a:pt x="2856" y="2900"/>
                </a:lnTo>
                <a:lnTo>
                  <a:pt x="3306" y="2900"/>
                </a:lnTo>
                <a:lnTo>
                  <a:pt x="3306" y="2450"/>
                </a:lnTo>
                <a:lnTo>
                  <a:pt x="2856" y="2450"/>
                </a:lnTo>
                <a:close/>
                <a:moveTo>
                  <a:pt x="2374" y="2450"/>
                </a:moveTo>
                <a:lnTo>
                  <a:pt x="2374" y="2900"/>
                </a:lnTo>
                <a:lnTo>
                  <a:pt x="2823" y="2900"/>
                </a:lnTo>
                <a:lnTo>
                  <a:pt x="2823" y="2450"/>
                </a:lnTo>
                <a:lnTo>
                  <a:pt x="2374" y="2450"/>
                </a:lnTo>
                <a:close/>
                <a:moveTo>
                  <a:pt x="1891" y="2450"/>
                </a:moveTo>
                <a:lnTo>
                  <a:pt x="1891" y="2900"/>
                </a:lnTo>
                <a:lnTo>
                  <a:pt x="2341" y="2900"/>
                </a:lnTo>
                <a:lnTo>
                  <a:pt x="2341" y="2450"/>
                </a:lnTo>
                <a:lnTo>
                  <a:pt x="1891" y="2450"/>
                </a:lnTo>
                <a:close/>
                <a:moveTo>
                  <a:pt x="1408" y="2450"/>
                </a:moveTo>
                <a:lnTo>
                  <a:pt x="1408" y="2900"/>
                </a:lnTo>
                <a:lnTo>
                  <a:pt x="1858" y="2900"/>
                </a:lnTo>
                <a:lnTo>
                  <a:pt x="1858" y="2450"/>
                </a:lnTo>
                <a:lnTo>
                  <a:pt x="1408" y="2450"/>
                </a:lnTo>
                <a:close/>
                <a:moveTo>
                  <a:pt x="926" y="2450"/>
                </a:moveTo>
                <a:lnTo>
                  <a:pt x="926" y="2900"/>
                </a:lnTo>
                <a:lnTo>
                  <a:pt x="1375" y="2900"/>
                </a:lnTo>
                <a:lnTo>
                  <a:pt x="1375" y="2450"/>
                </a:lnTo>
                <a:lnTo>
                  <a:pt x="926" y="2450"/>
                </a:lnTo>
                <a:close/>
                <a:moveTo>
                  <a:pt x="443" y="2450"/>
                </a:moveTo>
                <a:lnTo>
                  <a:pt x="443" y="2900"/>
                </a:lnTo>
                <a:lnTo>
                  <a:pt x="893" y="2900"/>
                </a:lnTo>
                <a:lnTo>
                  <a:pt x="893" y="2450"/>
                </a:lnTo>
                <a:lnTo>
                  <a:pt x="443" y="2450"/>
                </a:lnTo>
                <a:close/>
                <a:moveTo>
                  <a:pt x="18302" y="1967"/>
                </a:moveTo>
                <a:lnTo>
                  <a:pt x="18302" y="2417"/>
                </a:lnTo>
                <a:lnTo>
                  <a:pt x="18751" y="2417"/>
                </a:lnTo>
                <a:lnTo>
                  <a:pt x="18751" y="1967"/>
                </a:lnTo>
                <a:lnTo>
                  <a:pt x="18302" y="1967"/>
                </a:lnTo>
                <a:close/>
                <a:moveTo>
                  <a:pt x="17819" y="1967"/>
                </a:moveTo>
                <a:lnTo>
                  <a:pt x="17819" y="2417"/>
                </a:lnTo>
                <a:lnTo>
                  <a:pt x="18269" y="2417"/>
                </a:lnTo>
                <a:lnTo>
                  <a:pt x="18269" y="1967"/>
                </a:lnTo>
                <a:lnTo>
                  <a:pt x="17819" y="1967"/>
                </a:lnTo>
                <a:close/>
                <a:moveTo>
                  <a:pt x="17336" y="1967"/>
                </a:moveTo>
                <a:lnTo>
                  <a:pt x="17336" y="2417"/>
                </a:lnTo>
                <a:lnTo>
                  <a:pt x="17786" y="2417"/>
                </a:lnTo>
                <a:lnTo>
                  <a:pt x="17786" y="1967"/>
                </a:lnTo>
                <a:lnTo>
                  <a:pt x="17336" y="1967"/>
                </a:lnTo>
                <a:close/>
                <a:moveTo>
                  <a:pt x="16854" y="1967"/>
                </a:moveTo>
                <a:lnTo>
                  <a:pt x="16854" y="2417"/>
                </a:lnTo>
                <a:lnTo>
                  <a:pt x="17303" y="2417"/>
                </a:lnTo>
                <a:lnTo>
                  <a:pt x="17303" y="1967"/>
                </a:lnTo>
                <a:lnTo>
                  <a:pt x="16854" y="1967"/>
                </a:lnTo>
                <a:close/>
                <a:moveTo>
                  <a:pt x="16371" y="1967"/>
                </a:moveTo>
                <a:lnTo>
                  <a:pt x="16371" y="2417"/>
                </a:lnTo>
                <a:lnTo>
                  <a:pt x="16821" y="2417"/>
                </a:lnTo>
                <a:lnTo>
                  <a:pt x="16821" y="1967"/>
                </a:lnTo>
                <a:lnTo>
                  <a:pt x="16371" y="1967"/>
                </a:lnTo>
                <a:close/>
                <a:moveTo>
                  <a:pt x="15888" y="1967"/>
                </a:moveTo>
                <a:lnTo>
                  <a:pt x="15888" y="2417"/>
                </a:lnTo>
                <a:lnTo>
                  <a:pt x="16338" y="2417"/>
                </a:lnTo>
                <a:lnTo>
                  <a:pt x="16338" y="1967"/>
                </a:lnTo>
                <a:lnTo>
                  <a:pt x="15888" y="1967"/>
                </a:lnTo>
                <a:close/>
                <a:moveTo>
                  <a:pt x="15406" y="1967"/>
                </a:moveTo>
                <a:lnTo>
                  <a:pt x="15406" y="2417"/>
                </a:lnTo>
                <a:lnTo>
                  <a:pt x="15855" y="2417"/>
                </a:lnTo>
                <a:lnTo>
                  <a:pt x="15855" y="1967"/>
                </a:lnTo>
                <a:lnTo>
                  <a:pt x="15406" y="1967"/>
                </a:lnTo>
                <a:close/>
                <a:moveTo>
                  <a:pt x="14923" y="1967"/>
                </a:moveTo>
                <a:lnTo>
                  <a:pt x="14923" y="2417"/>
                </a:lnTo>
                <a:lnTo>
                  <a:pt x="15373" y="2417"/>
                </a:lnTo>
                <a:lnTo>
                  <a:pt x="15373" y="1967"/>
                </a:lnTo>
                <a:lnTo>
                  <a:pt x="14923" y="1967"/>
                </a:lnTo>
                <a:close/>
                <a:moveTo>
                  <a:pt x="14440" y="1967"/>
                </a:moveTo>
                <a:lnTo>
                  <a:pt x="14440" y="2417"/>
                </a:lnTo>
                <a:lnTo>
                  <a:pt x="14890" y="2417"/>
                </a:lnTo>
                <a:lnTo>
                  <a:pt x="14890" y="1967"/>
                </a:lnTo>
                <a:lnTo>
                  <a:pt x="14440" y="1967"/>
                </a:lnTo>
                <a:close/>
                <a:moveTo>
                  <a:pt x="13958" y="1967"/>
                </a:moveTo>
                <a:lnTo>
                  <a:pt x="13958" y="2417"/>
                </a:lnTo>
                <a:lnTo>
                  <a:pt x="14407" y="2417"/>
                </a:lnTo>
                <a:lnTo>
                  <a:pt x="14407" y="1967"/>
                </a:lnTo>
                <a:lnTo>
                  <a:pt x="13958" y="1967"/>
                </a:lnTo>
                <a:close/>
                <a:moveTo>
                  <a:pt x="13475" y="1967"/>
                </a:moveTo>
                <a:lnTo>
                  <a:pt x="13475" y="2417"/>
                </a:lnTo>
                <a:lnTo>
                  <a:pt x="13925" y="2417"/>
                </a:lnTo>
                <a:lnTo>
                  <a:pt x="13925" y="1967"/>
                </a:lnTo>
                <a:lnTo>
                  <a:pt x="13475" y="1967"/>
                </a:lnTo>
                <a:close/>
                <a:moveTo>
                  <a:pt x="12992" y="1967"/>
                </a:moveTo>
                <a:lnTo>
                  <a:pt x="12992" y="2417"/>
                </a:lnTo>
                <a:lnTo>
                  <a:pt x="13442" y="2417"/>
                </a:lnTo>
                <a:lnTo>
                  <a:pt x="13442" y="1967"/>
                </a:lnTo>
                <a:lnTo>
                  <a:pt x="12992" y="1967"/>
                </a:lnTo>
                <a:close/>
                <a:moveTo>
                  <a:pt x="12510" y="1967"/>
                </a:moveTo>
                <a:lnTo>
                  <a:pt x="12510" y="2417"/>
                </a:lnTo>
                <a:lnTo>
                  <a:pt x="12959" y="2417"/>
                </a:lnTo>
                <a:lnTo>
                  <a:pt x="12959" y="1967"/>
                </a:lnTo>
                <a:lnTo>
                  <a:pt x="12510" y="1967"/>
                </a:lnTo>
                <a:close/>
                <a:moveTo>
                  <a:pt x="12027" y="1967"/>
                </a:moveTo>
                <a:lnTo>
                  <a:pt x="12027" y="2417"/>
                </a:lnTo>
                <a:lnTo>
                  <a:pt x="12477" y="2417"/>
                </a:lnTo>
                <a:lnTo>
                  <a:pt x="12477" y="1967"/>
                </a:lnTo>
                <a:lnTo>
                  <a:pt x="12027" y="1967"/>
                </a:lnTo>
                <a:close/>
                <a:moveTo>
                  <a:pt x="11544" y="1967"/>
                </a:moveTo>
                <a:lnTo>
                  <a:pt x="11544" y="2417"/>
                </a:lnTo>
                <a:lnTo>
                  <a:pt x="11994" y="2417"/>
                </a:lnTo>
                <a:lnTo>
                  <a:pt x="11994" y="1967"/>
                </a:lnTo>
                <a:lnTo>
                  <a:pt x="11544" y="1967"/>
                </a:lnTo>
                <a:close/>
                <a:moveTo>
                  <a:pt x="11062" y="1967"/>
                </a:moveTo>
                <a:lnTo>
                  <a:pt x="11062" y="2417"/>
                </a:lnTo>
                <a:lnTo>
                  <a:pt x="11511" y="2417"/>
                </a:lnTo>
                <a:lnTo>
                  <a:pt x="11511" y="1967"/>
                </a:lnTo>
                <a:lnTo>
                  <a:pt x="11062" y="1967"/>
                </a:lnTo>
                <a:close/>
                <a:moveTo>
                  <a:pt x="10579" y="1967"/>
                </a:moveTo>
                <a:lnTo>
                  <a:pt x="10579" y="2417"/>
                </a:lnTo>
                <a:lnTo>
                  <a:pt x="11029" y="2417"/>
                </a:lnTo>
                <a:lnTo>
                  <a:pt x="11029" y="1967"/>
                </a:lnTo>
                <a:lnTo>
                  <a:pt x="10579" y="1967"/>
                </a:lnTo>
                <a:close/>
                <a:moveTo>
                  <a:pt x="10096" y="1967"/>
                </a:moveTo>
                <a:lnTo>
                  <a:pt x="10096" y="2417"/>
                </a:lnTo>
                <a:lnTo>
                  <a:pt x="10546" y="2417"/>
                </a:lnTo>
                <a:lnTo>
                  <a:pt x="10546" y="1967"/>
                </a:lnTo>
                <a:lnTo>
                  <a:pt x="10096" y="1967"/>
                </a:lnTo>
                <a:close/>
                <a:moveTo>
                  <a:pt x="9614" y="1967"/>
                </a:moveTo>
                <a:lnTo>
                  <a:pt x="9614" y="2417"/>
                </a:lnTo>
                <a:lnTo>
                  <a:pt x="10063" y="2417"/>
                </a:lnTo>
                <a:lnTo>
                  <a:pt x="10063" y="1967"/>
                </a:lnTo>
                <a:lnTo>
                  <a:pt x="9614" y="1967"/>
                </a:lnTo>
                <a:close/>
                <a:moveTo>
                  <a:pt x="9131" y="1967"/>
                </a:moveTo>
                <a:lnTo>
                  <a:pt x="9131" y="2417"/>
                </a:lnTo>
                <a:lnTo>
                  <a:pt x="9581" y="2417"/>
                </a:lnTo>
                <a:lnTo>
                  <a:pt x="9581" y="1967"/>
                </a:lnTo>
                <a:lnTo>
                  <a:pt x="9131" y="1967"/>
                </a:lnTo>
                <a:close/>
                <a:moveTo>
                  <a:pt x="8648" y="1967"/>
                </a:moveTo>
                <a:lnTo>
                  <a:pt x="8648" y="2417"/>
                </a:lnTo>
                <a:lnTo>
                  <a:pt x="9098" y="2417"/>
                </a:lnTo>
                <a:lnTo>
                  <a:pt x="9098" y="1967"/>
                </a:lnTo>
                <a:lnTo>
                  <a:pt x="8648" y="1967"/>
                </a:lnTo>
                <a:close/>
                <a:moveTo>
                  <a:pt x="8166" y="1967"/>
                </a:moveTo>
                <a:lnTo>
                  <a:pt x="8166" y="2417"/>
                </a:lnTo>
                <a:lnTo>
                  <a:pt x="8615" y="2417"/>
                </a:lnTo>
                <a:lnTo>
                  <a:pt x="8615" y="1967"/>
                </a:lnTo>
                <a:lnTo>
                  <a:pt x="8166" y="1967"/>
                </a:lnTo>
                <a:close/>
                <a:moveTo>
                  <a:pt x="7683" y="1967"/>
                </a:moveTo>
                <a:lnTo>
                  <a:pt x="7683" y="2417"/>
                </a:lnTo>
                <a:lnTo>
                  <a:pt x="8133" y="2417"/>
                </a:lnTo>
                <a:lnTo>
                  <a:pt x="8133" y="1967"/>
                </a:lnTo>
                <a:lnTo>
                  <a:pt x="7683" y="1967"/>
                </a:lnTo>
                <a:close/>
                <a:moveTo>
                  <a:pt x="7200" y="1967"/>
                </a:moveTo>
                <a:lnTo>
                  <a:pt x="7200" y="2417"/>
                </a:lnTo>
                <a:lnTo>
                  <a:pt x="7650" y="2417"/>
                </a:lnTo>
                <a:lnTo>
                  <a:pt x="7650" y="1967"/>
                </a:lnTo>
                <a:lnTo>
                  <a:pt x="7200" y="1967"/>
                </a:lnTo>
                <a:close/>
                <a:moveTo>
                  <a:pt x="6718" y="1967"/>
                </a:moveTo>
                <a:lnTo>
                  <a:pt x="6718" y="2417"/>
                </a:lnTo>
                <a:lnTo>
                  <a:pt x="7167" y="2417"/>
                </a:lnTo>
                <a:lnTo>
                  <a:pt x="7167" y="1967"/>
                </a:lnTo>
                <a:lnTo>
                  <a:pt x="6718" y="1967"/>
                </a:lnTo>
                <a:close/>
                <a:moveTo>
                  <a:pt x="6235" y="1967"/>
                </a:moveTo>
                <a:lnTo>
                  <a:pt x="6235" y="2417"/>
                </a:lnTo>
                <a:lnTo>
                  <a:pt x="6685" y="2417"/>
                </a:lnTo>
                <a:lnTo>
                  <a:pt x="6685" y="1967"/>
                </a:lnTo>
                <a:lnTo>
                  <a:pt x="6235" y="1967"/>
                </a:lnTo>
                <a:close/>
                <a:moveTo>
                  <a:pt x="5752" y="1967"/>
                </a:moveTo>
                <a:lnTo>
                  <a:pt x="5752" y="2417"/>
                </a:lnTo>
                <a:lnTo>
                  <a:pt x="6202" y="2417"/>
                </a:lnTo>
                <a:lnTo>
                  <a:pt x="6202" y="1967"/>
                </a:lnTo>
                <a:lnTo>
                  <a:pt x="5752" y="1967"/>
                </a:lnTo>
                <a:close/>
                <a:moveTo>
                  <a:pt x="5270" y="1967"/>
                </a:moveTo>
                <a:lnTo>
                  <a:pt x="5270" y="2417"/>
                </a:lnTo>
                <a:lnTo>
                  <a:pt x="5719" y="2417"/>
                </a:lnTo>
                <a:lnTo>
                  <a:pt x="5719" y="1967"/>
                </a:lnTo>
                <a:lnTo>
                  <a:pt x="5270" y="1967"/>
                </a:lnTo>
                <a:close/>
                <a:moveTo>
                  <a:pt x="4787" y="1967"/>
                </a:moveTo>
                <a:lnTo>
                  <a:pt x="4787" y="2417"/>
                </a:lnTo>
                <a:lnTo>
                  <a:pt x="5237" y="2417"/>
                </a:lnTo>
                <a:lnTo>
                  <a:pt x="5237" y="1967"/>
                </a:lnTo>
                <a:lnTo>
                  <a:pt x="4787" y="1967"/>
                </a:lnTo>
                <a:close/>
                <a:moveTo>
                  <a:pt x="4304" y="1967"/>
                </a:moveTo>
                <a:lnTo>
                  <a:pt x="4304" y="2417"/>
                </a:lnTo>
                <a:lnTo>
                  <a:pt x="4754" y="2417"/>
                </a:lnTo>
                <a:lnTo>
                  <a:pt x="4754" y="1967"/>
                </a:lnTo>
                <a:lnTo>
                  <a:pt x="4304" y="1967"/>
                </a:lnTo>
                <a:close/>
                <a:moveTo>
                  <a:pt x="3822" y="1967"/>
                </a:moveTo>
                <a:lnTo>
                  <a:pt x="3822" y="2417"/>
                </a:lnTo>
                <a:lnTo>
                  <a:pt x="4271" y="2417"/>
                </a:lnTo>
                <a:lnTo>
                  <a:pt x="4271" y="1967"/>
                </a:lnTo>
                <a:lnTo>
                  <a:pt x="3822" y="1967"/>
                </a:lnTo>
                <a:close/>
                <a:moveTo>
                  <a:pt x="3339" y="1967"/>
                </a:moveTo>
                <a:lnTo>
                  <a:pt x="3339" y="2417"/>
                </a:lnTo>
                <a:lnTo>
                  <a:pt x="3789" y="2417"/>
                </a:lnTo>
                <a:lnTo>
                  <a:pt x="3789" y="1967"/>
                </a:lnTo>
                <a:lnTo>
                  <a:pt x="3339" y="1967"/>
                </a:lnTo>
                <a:close/>
                <a:moveTo>
                  <a:pt x="2856" y="1967"/>
                </a:moveTo>
                <a:lnTo>
                  <a:pt x="2856" y="2417"/>
                </a:lnTo>
                <a:lnTo>
                  <a:pt x="3306" y="2417"/>
                </a:lnTo>
                <a:lnTo>
                  <a:pt x="3306" y="1967"/>
                </a:lnTo>
                <a:lnTo>
                  <a:pt x="2856" y="1967"/>
                </a:lnTo>
                <a:close/>
                <a:moveTo>
                  <a:pt x="2374" y="1967"/>
                </a:moveTo>
                <a:lnTo>
                  <a:pt x="2374" y="2417"/>
                </a:lnTo>
                <a:lnTo>
                  <a:pt x="2823" y="2417"/>
                </a:lnTo>
                <a:lnTo>
                  <a:pt x="2823" y="1967"/>
                </a:lnTo>
                <a:lnTo>
                  <a:pt x="2374" y="1967"/>
                </a:lnTo>
                <a:close/>
                <a:moveTo>
                  <a:pt x="1891" y="1967"/>
                </a:moveTo>
                <a:lnTo>
                  <a:pt x="1891" y="2417"/>
                </a:lnTo>
                <a:lnTo>
                  <a:pt x="2341" y="2417"/>
                </a:lnTo>
                <a:lnTo>
                  <a:pt x="2341" y="1967"/>
                </a:lnTo>
                <a:lnTo>
                  <a:pt x="1891" y="1967"/>
                </a:lnTo>
                <a:close/>
                <a:moveTo>
                  <a:pt x="1408" y="1967"/>
                </a:moveTo>
                <a:lnTo>
                  <a:pt x="1408" y="2417"/>
                </a:lnTo>
                <a:lnTo>
                  <a:pt x="1858" y="2417"/>
                </a:lnTo>
                <a:lnTo>
                  <a:pt x="1858" y="1967"/>
                </a:lnTo>
                <a:lnTo>
                  <a:pt x="1408" y="1967"/>
                </a:lnTo>
                <a:close/>
                <a:moveTo>
                  <a:pt x="926" y="1967"/>
                </a:moveTo>
                <a:lnTo>
                  <a:pt x="926" y="2417"/>
                </a:lnTo>
                <a:lnTo>
                  <a:pt x="1375" y="2417"/>
                </a:lnTo>
                <a:lnTo>
                  <a:pt x="1375" y="1967"/>
                </a:lnTo>
                <a:lnTo>
                  <a:pt x="926" y="1967"/>
                </a:lnTo>
                <a:close/>
                <a:moveTo>
                  <a:pt x="443" y="1967"/>
                </a:moveTo>
                <a:lnTo>
                  <a:pt x="443" y="2417"/>
                </a:lnTo>
                <a:lnTo>
                  <a:pt x="893" y="2417"/>
                </a:lnTo>
                <a:lnTo>
                  <a:pt x="893" y="1967"/>
                </a:lnTo>
                <a:lnTo>
                  <a:pt x="443" y="1967"/>
                </a:lnTo>
                <a:close/>
                <a:moveTo>
                  <a:pt x="18302" y="1484"/>
                </a:moveTo>
                <a:lnTo>
                  <a:pt x="18302" y="1934"/>
                </a:lnTo>
                <a:lnTo>
                  <a:pt x="18751" y="1934"/>
                </a:lnTo>
                <a:lnTo>
                  <a:pt x="18751" y="1484"/>
                </a:lnTo>
                <a:lnTo>
                  <a:pt x="18302" y="1484"/>
                </a:lnTo>
                <a:close/>
                <a:moveTo>
                  <a:pt x="17819" y="1484"/>
                </a:moveTo>
                <a:lnTo>
                  <a:pt x="17819" y="1934"/>
                </a:lnTo>
                <a:lnTo>
                  <a:pt x="18269" y="1934"/>
                </a:lnTo>
                <a:lnTo>
                  <a:pt x="18269" y="1484"/>
                </a:lnTo>
                <a:lnTo>
                  <a:pt x="17819" y="1484"/>
                </a:lnTo>
                <a:close/>
                <a:moveTo>
                  <a:pt x="17336" y="1484"/>
                </a:moveTo>
                <a:lnTo>
                  <a:pt x="17336" y="1934"/>
                </a:lnTo>
                <a:lnTo>
                  <a:pt x="17786" y="1934"/>
                </a:lnTo>
                <a:lnTo>
                  <a:pt x="17786" y="1484"/>
                </a:lnTo>
                <a:lnTo>
                  <a:pt x="17336" y="1484"/>
                </a:lnTo>
                <a:close/>
                <a:moveTo>
                  <a:pt x="16854" y="1484"/>
                </a:moveTo>
                <a:lnTo>
                  <a:pt x="16854" y="1934"/>
                </a:lnTo>
                <a:lnTo>
                  <a:pt x="17303" y="1934"/>
                </a:lnTo>
                <a:lnTo>
                  <a:pt x="17303" y="1484"/>
                </a:lnTo>
                <a:lnTo>
                  <a:pt x="16854" y="1484"/>
                </a:lnTo>
                <a:close/>
                <a:moveTo>
                  <a:pt x="16371" y="1484"/>
                </a:moveTo>
                <a:lnTo>
                  <a:pt x="16371" y="1934"/>
                </a:lnTo>
                <a:lnTo>
                  <a:pt x="16821" y="1934"/>
                </a:lnTo>
                <a:lnTo>
                  <a:pt x="16821" y="1484"/>
                </a:lnTo>
                <a:lnTo>
                  <a:pt x="16371" y="1484"/>
                </a:lnTo>
                <a:close/>
                <a:moveTo>
                  <a:pt x="15888" y="1484"/>
                </a:moveTo>
                <a:lnTo>
                  <a:pt x="15888" y="1934"/>
                </a:lnTo>
                <a:lnTo>
                  <a:pt x="16338" y="1934"/>
                </a:lnTo>
                <a:lnTo>
                  <a:pt x="16338" y="1484"/>
                </a:lnTo>
                <a:lnTo>
                  <a:pt x="15888" y="1484"/>
                </a:lnTo>
                <a:close/>
                <a:moveTo>
                  <a:pt x="15406" y="1484"/>
                </a:moveTo>
                <a:lnTo>
                  <a:pt x="15406" y="1934"/>
                </a:lnTo>
                <a:lnTo>
                  <a:pt x="15855" y="1934"/>
                </a:lnTo>
                <a:lnTo>
                  <a:pt x="15855" y="1484"/>
                </a:lnTo>
                <a:lnTo>
                  <a:pt x="15406" y="1484"/>
                </a:lnTo>
                <a:close/>
                <a:moveTo>
                  <a:pt x="14923" y="1484"/>
                </a:moveTo>
                <a:lnTo>
                  <a:pt x="14923" y="1934"/>
                </a:lnTo>
                <a:lnTo>
                  <a:pt x="15373" y="1934"/>
                </a:lnTo>
                <a:lnTo>
                  <a:pt x="15373" y="1484"/>
                </a:lnTo>
                <a:lnTo>
                  <a:pt x="14923" y="1484"/>
                </a:lnTo>
                <a:close/>
                <a:moveTo>
                  <a:pt x="14440" y="1484"/>
                </a:moveTo>
                <a:lnTo>
                  <a:pt x="14440" y="1934"/>
                </a:lnTo>
                <a:lnTo>
                  <a:pt x="14890" y="1934"/>
                </a:lnTo>
                <a:lnTo>
                  <a:pt x="14890" y="1484"/>
                </a:lnTo>
                <a:lnTo>
                  <a:pt x="14440" y="1484"/>
                </a:lnTo>
                <a:close/>
                <a:moveTo>
                  <a:pt x="13958" y="1484"/>
                </a:moveTo>
                <a:lnTo>
                  <a:pt x="13958" y="1934"/>
                </a:lnTo>
                <a:lnTo>
                  <a:pt x="14407" y="1934"/>
                </a:lnTo>
                <a:lnTo>
                  <a:pt x="14407" y="1484"/>
                </a:lnTo>
                <a:lnTo>
                  <a:pt x="13958" y="1484"/>
                </a:lnTo>
                <a:close/>
                <a:moveTo>
                  <a:pt x="13475" y="1484"/>
                </a:moveTo>
                <a:lnTo>
                  <a:pt x="13475" y="1934"/>
                </a:lnTo>
                <a:lnTo>
                  <a:pt x="13925" y="1934"/>
                </a:lnTo>
                <a:lnTo>
                  <a:pt x="13925" y="1484"/>
                </a:lnTo>
                <a:lnTo>
                  <a:pt x="13475" y="1484"/>
                </a:lnTo>
                <a:close/>
                <a:moveTo>
                  <a:pt x="12992" y="1484"/>
                </a:moveTo>
                <a:lnTo>
                  <a:pt x="12992" y="1934"/>
                </a:lnTo>
                <a:lnTo>
                  <a:pt x="13442" y="1934"/>
                </a:lnTo>
                <a:lnTo>
                  <a:pt x="13442" y="1484"/>
                </a:lnTo>
                <a:lnTo>
                  <a:pt x="12992" y="1484"/>
                </a:lnTo>
                <a:close/>
                <a:moveTo>
                  <a:pt x="12510" y="1484"/>
                </a:moveTo>
                <a:lnTo>
                  <a:pt x="12510" y="1934"/>
                </a:lnTo>
                <a:lnTo>
                  <a:pt x="12959" y="1934"/>
                </a:lnTo>
                <a:lnTo>
                  <a:pt x="12959" y="1484"/>
                </a:lnTo>
                <a:lnTo>
                  <a:pt x="12510" y="1484"/>
                </a:lnTo>
                <a:close/>
                <a:moveTo>
                  <a:pt x="12027" y="1484"/>
                </a:moveTo>
                <a:lnTo>
                  <a:pt x="12027" y="1934"/>
                </a:lnTo>
                <a:lnTo>
                  <a:pt x="12477" y="1934"/>
                </a:lnTo>
                <a:lnTo>
                  <a:pt x="12477" y="1484"/>
                </a:lnTo>
                <a:lnTo>
                  <a:pt x="12027" y="1484"/>
                </a:lnTo>
                <a:close/>
                <a:moveTo>
                  <a:pt x="11544" y="1484"/>
                </a:moveTo>
                <a:lnTo>
                  <a:pt x="11544" y="1934"/>
                </a:lnTo>
                <a:lnTo>
                  <a:pt x="11994" y="1934"/>
                </a:lnTo>
                <a:lnTo>
                  <a:pt x="11994" y="1484"/>
                </a:lnTo>
                <a:lnTo>
                  <a:pt x="11544" y="1484"/>
                </a:lnTo>
                <a:close/>
                <a:moveTo>
                  <a:pt x="11062" y="1484"/>
                </a:moveTo>
                <a:lnTo>
                  <a:pt x="11062" y="1934"/>
                </a:lnTo>
                <a:lnTo>
                  <a:pt x="11511" y="1934"/>
                </a:lnTo>
                <a:lnTo>
                  <a:pt x="11511" y="1484"/>
                </a:lnTo>
                <a:lnTo>
                  <a:pt x="11062" y="1484"/>
                </a:lnTo>
                <a:close/>
                <a:moveTo>
                  <a:pt x="10579" y="1484"/>
                </a:moveTo>
                <a:lnTo>
                  <a:pt x="10579" y="1934"/>
                </a:lnTo>
                <a:lnTo>
                  <a:pt x="11029" y="1934"/>
                </a:lnTo>
                <a:lnTo>
                  <a:pt x="11029" y="1484"/>
                </a:lnTo>
                <a:lnTo>
                  <a:pt x="10579" y="1484"/>
                </a:lnTo>
                <a:close/>
                <a:moveTo>
                  <a:pt x="10096" y="1484"/>
                </a:moveTo>
                <a:lnTo>
                  <a:pt x="10096" y="1934"/>
                </a:lnTo>
                <a:lnTo>
                  <a:pt x="10546" y="1934"/>
                </a:lnTo>
                <a:lnTo>
                  <a:pt x="10546" y="1484"/>
                </a:lnTo>
                <a:lnTo>
                  <a:pt x="10096" y="1484"/>
                </a:lnTo>
                <a:close/>
                <a:moveTo>
                  <a:pt x="9614" y="1484"/>
                </a:moveTo>
                <a:lnTo>
                  <a:pt x="9614" y="1934"/>
                </a:lnTo>
                <a:lnTo>
                  <a:pt x="10063" y="1934"/>
                </a:lnTo>
                <a:lnTo>
                  <a:pt x="10063" y="1484"/>
                </a:lnTo>
                <a:lnTo>
                  <a:pt x="9614" y="1484"/>
                </a:lnTo>
                <a:close/>
                <a:moveTo>
                  <a:pt x="9131" y="1484"/>
                </a:moveTo>
                <a:lnTo>
                  <a:pt x="9131" y="1934"/>
                </a:lnTo>
                <a:lnTo>
                  <a:pt x="9581" y="1934"/>
                </a:lnTo>
                <a:lnTo>
                  <a:pt x="9581" y="1484"/>
                </a:lnTo>
                <a:lnTo>
                  <a:pt x="9131" y="1484"/>
                </a:lnTo>
                <a:close/>
                <a:moveTo>
                  <a:pt x="8648" y="1484"/>
                </a:moveTo>
                <a:lnTo>
                  <a:pt x="8648" y="1934"/>
                </a:lnTo>
                <a:lnTo>
                  <a:pt x="9098" y="1934"/>
                </a:lnTo>
                <a:lnTo>
                  <a:pt x="9098" y="1484"/>
                </a:lnTo>
                <a:lnTo>
                  <a:pt x="8648" y="1484"/>
                </a:lnTo>
                <a:close/>
                <a:moveTo>
                  <a:pt x="8166" y="1484"/>
                </a:moveTo>
                <a:lnTo>
                  <a:pt x="8166" y="1934"/>
                </a:lnTo>
                <a:lnTo>
                  <a:pt x="8615" y="1934"/>
                </a:lnTo>
                <a:lnTo>
                  <a:pt x="8615" y="1484"/>
                </a:lnTo>
                <a:lnTo>
                  <a:pt x="8166" y="1484"/>
                </a:lnTo>
                <a:close/>
                <a:moveTo>
                  <a:pt x="7683" y="1484"/>
                </a:moveTo>
                <a:lnTo>
                  <a:pt x="7683" y="1934"/>
                </a:lnTo>
                <a:lnTo>
                  <a:pt x="8133" y="1934"/>
                </a:lnTo>
                <a:lnTo>
                  <a:pt x="8133" y="1484"/>
                </a:lnTo>
                <a:lnTo>
                  <a:pt x="7683" y="1484"/>
                </a:lnTo>
                <a:close/>
                <a:moveTo>
                  <a:pt x="7200" y="1484"/>
                </a:moveTo>
                <a:lnTo>
                  <a:pt x="7200" y="1934"/>
                </a:lnTo>
                <a:lnTo>
                  <a:pt x="7650" y="1934"/>
                </a:lnTo>
                <a:lnTo>
                  <a:pt x="7650" y="1484"/>
                </a:lnTo>
                <a:lnTo>
                  <a:pt x="7200" y="1484"/>
                </a:lnTo>
                <a:close/>
                <a:moveTo>
                  <a:pt x="6718" y="1484"/>
                </a:moveTo>
                <a:lnTo>
                  <a:pt x="6718" y="1934"/>
                </a:lnTo>
                <a:lnTo>
                  <a:pt x="7167" y="1934"/>
                </a:lnTo>
                <a:lnTo>
                  <a:pt x="7167" y="1484"/>
                </a:lnTo>
                <a:lnTo>
                  <a:pt x="6718" y="1484"/>
                </a:lnTo>
                <a:close/>
                <a:moveTo>
                  <a:pt x="6235" y="1484"/>
                </a:moveTo>
                <a:lnTo>
                  <a:pt x="6235" y="1934"/>
                </a:lnTo>
                <a:lnTo>
                  <a:pt x="6685" y="1934"/>
                </a:lnTo>
                <a:lnTo>
                  <a:pt x="6685" y="1484"/>
                </a:lnTo>
                <a:lnTo>
                  <a:pt x="6235" y="1484"/>
                </a:lnTo>
                <a:close/>
                <a:moveTo>
                  <a:pt x="5752" y="1484"/>
                </a:moveTo>
                <a:lnTo>
                  <a:pt x="5752" y="1934"/>
                </a:lnTo>
                <a:lnTo>
                  <a:pt x="6202" y="1934"/>
                </a:lnTo>
                <a:lnTo>
                  <a:pt x="6202" y="1484"/>
                </a:lnTo>
                <a:lnTo>
                  <a:pt x="5752" y="1484"/>
                </a:lnTo>
                <a:close/>
                <a:moveTo>
                  <a:pt x="5270" y="1484"/>
                </a:moveTo>
                <a:lnTo>
                  <a:pt x="5270" y="1934"/>
                </a:lnTo>
                <a:lnTo>
                  <a:pt x="5719" y="1934"/>
                </a:lnTo>
                <a:lnTo>
                  <a:pt x="5719" y="1484"/>
                </a:lnTo>
                <a:lnTo>
                  <a:pt x="5270" y="1484"/>
                </a:lnTo>
                <a:close/>
                <a:moveTo>
                  <a:pt x="4787" y="1484"/>
                </a:moveTo>
                <a:lnTo>
                  <a:pt x="4787" y="1934"/>
                </a:lnTo>
                <a:lnTo>
                  <a:pt x="5237" y="1934"/>
                </a:lnTo>
                <a:lnTo>
                  <a:pt x="5237" y="1484"/>
                </a:lnTo>
                <a:lnTo>
                  <a:pt x="4787" y="1484"/>
                </a:lnTo>
                <a:close/>
                <a:moveTo>
                  <a:pt x="4304" y="1484"/>
                </a:moveTo>
                <a:lnTo>
                  <a:pt x="4304" y="1934"/>
                </a:lnTo>
                <a:lnTo>
                  <a:pt x="4754" y="1934"/>
                </a:lnTo>
                <a:lnTo>
                  <a:pt x="4754" y="1484"/>
                </a:lnTo>
                <a:lnTo>
                  <a:pt x="4304" y="1484"/>
                </a:lnTo>
                <a:close/>
                <a:moveTo>
                  <a:pt x="3822" y="1484"/>
                </a:moveTo>
                <a:lnTo>
                  <a:pt x="3822" y="1934"/>
                </a:lnTo>
                <a:lnTo>
                  <a:pt x="4271" y="1934"/>
                </a:lnTo>
                <a:lnTo>
                  <a:pt x="4271" y="1484"/>
                </a:lnTo>
                <a:lnTo>
                  <a:pt x="3822" y="1484"/>
                </a:lnTo>
                <a:close/>
                <a:moveTo>
                  <a:pt x="3339" y="1484"/>
                </a:moveTo>
                <a:lnTo>
                  <a:pt x="3339" y="1934"/>
                </a:lnTo>
                <a:lnTo>
                  <a:pt x="3789" y="1934"/>
                </a:lnTo>
                <a:lnTo>
                  <a:pt x="3789" y="1484"/>
                </a:lnTo>
                <a:lnTo>
                  <a:pt x="3339" y="1484"/>
                </a:lnTo>
                <a:close/>
                <a:moveTo>
                  <a:pt x="2856" y="1484"/>
                </a:moveTo>
                <a:lnTo>
                  <a:pt x="2856" y="1934"/>
                </a:lnTo>
                <a:lnTo>
                  <a:pt x="3306" y="1934"/>
                </a:lnTo>
                <a:lnTo>
                  <a:pt x="3306" y="1484"/>
                </a:lnTo>
                <a:lnTo>
                  <a:pt x="2856" y="1484"/>
                </a:lnTo>
                <a:close/>
                <a:moveTo>
                  <a:pt x="2374" y="1484"/>
                </a:moveTo>
                <a:lnTo>
                  <a:pt x="2374" y="1934"/>
                </a:lnTo>
                <a:lnTo>
                  <a:pt x="2823" y="1934"/>
                </a:lnTo>
                <a:lnTo>
                  <a:pt x="2823" y="1484"/>
                </a:lnTo>
                <a:lnTo>
                  <a:pt x="2374" y="1484"/>
                </a:lnTo>
                <a:close/>
                <a:moveTo>
                  <a:pt x="1891" y="1484"/>
                </a:moveTo>
                <a:lnTo>
                  <a:pt x="1891" y="1934"/>
                </a:lnTo>
                <a:lnTo>
                  <a:pt x="2341" y="1934"/>
                </a:lnTo>
                <a:lnTo>
                  <a:pt x="2341" y="1484"/>
                </a:lnTo>
                <a:lnTo>
                  <a:pt x="1891" y="1484"/>
                </a:lnTo>
                <a:close/>
                <a:moveTo>
                  <a:pt x="1408" y="1484"/>
                </a:moveTo>
                <a:lnTo>
                  <a:pt x="1408" y="1934"/>
                </a:lnTo>
                <a:lnTo>
                  <a:pt x="1858" y="1934"/>
                </a:lnTo>
                <a:lnTo>
                  <a:pt x="1858" y="1484"/>
                </a:lnTo>
                <a:lnTo>
                  <a:pt x="1408" y="1484"/>
                </a:lnTo>
                <a:close/>
                <a:moveTo>
                  <a:pt x="926" y="1484"/>
                </a:moveTo>
                <a:lnTo>
                  <a:pt x="926" y="1934"/>
                </a:lnTo>
                <a:lnTo>
                  <a:pt x="1375" y="1934"/>
                </a:lnTo>
                <a:lnTo>
                  <a:pt x="1375" y="1484"/>
                </a:lnTo>
                <a:lnTo>
                  <a:pt x="926" y="1484"/>
                </a:lnTo>
                <a:close/>
                <a:moveTo>
                  <a:pt x="443" y="1484"/>
                </a:moveTo>
                <a:lnTo>
                  <a:pt x="443" y="1934"/>
                </a:lnTo>
                <a:lnTo>
                  <a:pt x="893" y="1934"/>
                </a:lnTo>
                <a:lnTo>
                  <a:pt x="893" y="1484"/>
                </a:lnTo>
                <a:lnTo>
                  <a:pt x="443" y="1484"/>
                </a:lnTo>
                <a:close/>
                <a:moveTo>
                  <a:pt x="18302" y="1002"/>
                </a:moveTo>
                <a:lnTo>
                  <a:pt x="18302" y="1451"/>
                </a:lnTo>
                <a:lnTo>
                  <a:pt x="18751" y="1451"/>
                </a:lnTo>
                <a:lnTo>
                  <a:pt x="18751" y="1002"/>
                </a:lnTo>
                <a:lnTo>
                  <a:pt x="18302" y="1002"/>
                </a:lnTo>
                <a:close/>
                <a:moveTo>
                  <a:pt x="17819" y="1002"/>
                </a:moveTo>
                <a:lnTo>
                  <a:pt x="17819" y="1451"/>
                </a:lnTo>
                <a:lnTo>
                  <a:pt x="18269" y="1451"/>
                </a:lnTo>
                <a:lnTo>
                  <a:pt x="18269" y="1002"/>
                </a:lnTo>
                <a:lnTo>
                  <a:pt x="17819" y="1002"/>
                </a:lnTo>
                <a:close/>
                <a:moveTo>
                  <a:pt x="17336" y="1002"/>
                </a:moveTo>
                <a:lnTo>
                  <a:pt x="17336" y="1451"/>
                </a:lnTo>
                <a:lnTo>
                  <a:pt x="17786" y="1451"/>
                </a:lnTo>
                <a:lnTo>
                  <a:pt x="17786" y="1002"/>
                </a:lnTo>
                <a:lnTo>
                  <a:pt x="17336" y="1002"/>
                </a:lnTo>
                <a:close/>
                <a:moveTo>
                  <a:pt x="16854" y="1002"/>
                </a:moveTo>
                <a:lnTo>
                  <a:pt x="16854" y="1451"/>
                </a:lnTo>
                <a:lnTo>
                  <a:pt x="17303" y="1451"/>
                </a:lnTo>
                <a:lnTo>
                  <a:pt x="17303" y="1002"/>
                </a:lnTo>
                <a:lnTo>
                  <a:pt x="16854" y="1002"/>
                </a:lnTo>
                <a:close/>
                <a:moveTo>
                  <a:pt x="16371" y="1002"/>
                </a:moveTo>
                <a:lnTo>
                  <a:pt x="16371" y="1451"/>
                </a:lnTo>
                <a:lnTo>
                  <a:pt x="16821" y="1451"/>
                </a:lnTo>
                <a:lnTo>
                  <a:pt x="16821" y="1002"/>
                </a:lnTo>
                <a:lnTo>
                  <a:pt x="16371" y="1002"/>
                </a:lnTo>
                <a:close/>
                <a:moveTo>
                  <a:pt x="15888" y="1002"/>
                </a:moveTo>
                <a:lnTo>
                  <a:pt x="15888" y="1451"/>
                </a:lnTo>
                <a:lnTo>
                  <a:pt x="16338" y="1451"/>
                </a:lnTo>
                <a:lnTo>
                  <a:pt x="16338" y="1002"/>
                </a:lnTo>
                <a:lnTo>
                  <a:pt x="15888" y="1002"/>
                </a:lnTo>
                <a:close/>
                <a:moveTo>
                  <a:pt x="15406" y="1002"/>
                </a:moveTo>
                <a:lnTo>
                  <a:pt x="15406" y="1451"/>
                </a:lnTo>
                <a:lnTo>
                  <a:pt x="15855" y="1451"/>
                </a:lnTo>
                <a:lnTo>
                  <a:pt x="15855" y="1002"/>
                </a:lnTo>
                <a:lnTo>
                  <a:pt x="15406" y="1002"/>
                </a:lnTo>
                <a:close/>
                <a:moveTo>
                  <a:pt x="14923" y="1002"/>
                </a:moveTo>
                <a:lnTo>
                  <a:pt x="14923" y="1451"/>
                </a:lnTo>
                <a:lnTo>
                  <a:pt x="15373" y="1451"/>
                </a:lnTo>
                <a:lnTo>
                  <a:pt x="15373" y="1002"/>
                </a:lnTo>
                <a:lnTo>
                  <a:pt x="14923" y="1002"/>
                </a:lnTo>
                <a:close/>
                <a:moveTo>
                  <a:pt x="14440" y="1002"/>
                </a:moveTo>
                <a:lnTo>
                  <a:pt x="14440" y="1451"/>
                </a:lnTo>
                <a:lnTo>
                  <a:pt x="14890" y="1451"/>
                </a:lnTo>
                <a:lnTo>
                  <a:pt x="14890" y="1002"/>
                </a:lnTo>
                <a:lnTo>
                  <a:pt x="14440" y="1002"/>
                </a:lnTo>
                <a:close/>
                <a:moveTo>
                  <a:pt x="13958" y="1002"/>
                </a:moveTo>
                <a:lnTo>
                  <a:pt x="13958" y="1451"/>
                </a:lnTo>
                <a:lnTo>
                  <a:pt x="14407" y="1451"/>
                </a:lnTo>
                <a:lnTo>
                  <a:pt x="14407" y="1002"/>
                </a:lnTo>
                <a:lnTo>
                  <a:pt x="13958" y="1002"/>
                </a:lnTo>
                <a:close/>
                <a:moveTo>
                  <a:pt x="13475" y="1002"/>
                </a:moveTo>
                <a:lnTo>
                  <a:pt x="13475" y="1451"/>
                </a:lnTo>
                <a:lnTo>
                  <a:pt x="13925" y="1451"/>
                </a:lnTo>
                <a:lnTo>
                  <a:pt x="13925" y="1002"/>
                </a:lnTo>
                <a:lnTo>
                  <a:pt x="13475" y="1002"/>
                </a:lnTo>
                <a:close/>
                <a:moveTo>
                  <a:pt x="12992" y="1002"/>
                </a:moveTo>
                <a:lnTo>
                  <a:pt x="12992" y="1451"/>
                </a:lnTo>
                <a:lnTo>
                  <a:pt x="13442" y="1451"/>
                </a:lnTo>
                <a:lnTo>
                  <a:pt x="13442" y="1002"/>
                </a:lnTo>
                <a:lnTo>
                  <a:pt x="12992" y="1002"/>
                </a:lnTo>
                <a:close/>
                <a:moveTo>
                  <a:pt x="12510" y="1002"/>
                </a:moveTo>
                <a:lnTo>
                  <a:pt x="12510" y="1451"/>
                </a:lnTo>
                <a:lnTo>
                  <a:pt x="12959" y="1451"/>
                </a:lnTo>
                <a:lnTo>
                  <a:pt x="12959" y="1002"/>
                </a:lnTo>
                <a:lnTo>
                  <a:pt x="12510" y="1002"/>
                </a:lnTo>
                <a:close/>
                <a:moveTo>
                  <a:pt x="12027" y="1002"/>
                </a:moveTo>
                <a:lnTo>
                  <a:pt x="12027" y="1451"/>
                </a:lnTo>
                <a:lnTo>
                  <a:pt x="12477" y="1451"/>
                </a:lnTo>
                <a:lnTo>
                  <a:pt x="12477" y="1002"/>
                </a:lnTo>
                <a:lnTo>
                  <a:pt x="12027" y="1002"/>
                </a:lnTo>
                <a:close/>
                <a:moveTo>
                  <a:pt x="11544" y="1002"/>
                </a:moveTo>
                <a:lnTo>
                  <a:pt x="11544" y="1451"/>
                </a:lnTo>
                <a:lnTo>
                  <a:pt x="11994" y="1451"/>
                </a:lnTo>
                <a:lnTo>
                  <a:pt x="11994" y="1002"/>
                </a:lnTo>
                <a:lnTo>
                  <a:pt x="11544" y="1002"/>
                </a:lnTo>
                <a:close/>
                <a:moveTo>
                  <a:pt x="11062" y="1002"/>
                </a:moveTo>
                <a:lnTo>
                  <a:pt x="11062" y="1451"/>
                </a:lnTo>
                <a:lnTo>
                  <a:pt x="11511" y="1451"/>
                </a:lnTo>
                <a:lnTo>
                  <a:pt x="11511" y="1002"/>
                </a:lnTo>
                <a:lnTo>
                  <a:pt x="11062" y="1002"/>
                </a:lnTo>
                <a:close/>
                <a:moveTo>
                  <a:pt x="10579" y="1002"/>
                </a:moveTo>
                <a:lnTo>
                  <a:pt x="10579" y="1451"/>
                </a:lnTo>
                <a:lnTo>
                  <a:pt x="11029" y="1451"/>
                </a:lnTo>
                <a:lnTo>
                  <a:pt x="11029" y="1002"/>
                </a:lnTo>
                <a:lnTo>
                  <a:pt x="10579" y="1002"/>
                </a:lnTo>
                <a:close/>
                <a:moveTo>
                  <a:pt x="10096" y="1002"/>
                </a:moveTo>
                <a:lnTo>
                  <a:pt x="10096" y="1451"/>
                </a:lnTo>
                <a:lnTo>
                  <a:pt x="10546" y="1451"/>
                </a:lnTo>
                <a:lnTo>
                  <a:pt x="10546" y="1002"/>
                </a:lnTo>
                <a:lnTo>
                  <a:pt x="10096" y="1002"/>
                </a:lnTo>
                <a:close/>
                <a:moveTo>
                  <a:pt x="9614" y="1002"/>
                </a:moveTo>
                <a:lnTo>
                  <a:pt x="9614" y="1451"/>
                </a:lnTo>
                <a:lnTo>
                  <a:pt x="10063" y="1451"/>
                </a:lnTo>
                <a:lnTo>
                  <a:pt x="10063" y="1002"/>
                </a:lnTo>
                <a:lnTo>
                  <a:pt x="9614" y="1002"/>
                </a:lnTo>
                <a:close/>
                <a:moveTo>
                  <a:pt x="9131" y="1002"/>
                </a:moveTo>
                <a:lnTo>
                  <a:pt x="9131" y="1451"/>
                </a:lnTo>
                <a:lnTo>
                  <a:pt x="9581" y="1451"/>
                </a:lnTo>
                <a:lnTo>
                  <a:pt x="9581" y="1002"/>
                </a:lnTo>
                <a:lnTo>
                  <a:pt x="9131" y="1002"/>
                </a:lnTo>
                <a:close/>
                <a:moveTo>
                  <a:pt x="8648" y="1002"/>
                </a:moveTo>
                <a:lnTo>
                  <a:pt x="8648" y="1451"/>
                </a:lnTo>
                <a:lnTo>
                  <a:pt x="9098" y="1451"/>
                </a:lnTo>
                <a:lnTo>
                  <a:pt x="9098" y="1002"/>
                </a:lnTo>
                <a:lnTo>
                  <a:pt x="8648" y="1002"/>
                </a:lnTo>
                <a:close/>
                <a:moveTo>
                  <a:pt x="8166" y="1002"/>
                </a:moveTo>
                <a:lnTo>
                  <a:pt x="8166" y="1451"/>
                </a:lnTo>
                <a:lnTo>
                  <a:pt x="8615" y="1451"/>
                </a:lnTo>
                <a:lnTo>
                  <a:pt x="8615" y="1002"/>
                </a:lnTo>
                <a:lnTo>
                  <a:pt x="8166" y="1002"/>
                </a:lnTo>
                <a:close/>
                <a:moveTo>
                  <a:pt x="7683" y="1002"/>
                </a:moveTo>
                <a:lnTo>
                  <a:pt x="7683" y="1451"/>
                </a:lnTo>
                <a:lnTo>
                  <a:pt x="8133" y="1451"/>
                </a:lnTo>
                <a:lnTo>
                  <a:pt x="8133" y="1002"/>
                </a:lnTo>
                <a:lnTo>
                  <a:pt x="7683" y="1002"/>
                </a:lnTo>
                <a:close/>
                <a:moveTo>
                  <a:pt x="7200" y="1002"/>
                </a:moveTo>
                <a:lnTo>
                  <a:pt x="7200" y="1451"/>
                </a:lnTo>
                <a:lnTo>
                  <a:pt x="7650" y="1451"/>
                </a:lnTo>
                <a:lnTo>
                  <a:pt x="7650" y="1002"/>
                </a:lnTo>
                <a:lnTo>
                  <a:pt x="7200" y="1002"/>
                </a:lnTo>
                <a:close/>
                <a:moveTo>
                  <a:pt x="6718" y="1002"/>
                </a:moveTo>
                <a:lnTo>
                  <a:pt x="6718" y="1451"/>
                </a:lnTo>
                <a:lnTo>
                  <a:pt x="7167" y="1451"/>
                </a:lnTo>
                <a:lnTo>
                  <a:pt x="7167" y="1002"/>
                </a:lnTo>
                <a:lnTo>
                  <a:pt x="6718" y="1002"/>
                </a:lnTo>
                <a:close/>
                <a:moveTo>
                  <a:pt x="6235" y="1002"/>
                </a:moveTo>
                <a:lnTo>
                  <a:pt x="6235" y="1451"/>
                </a:lnTo>
                <a:lnTo>
                  <a:pt x="6685" y="1451"/>
                </a:lnTo>
                <a:lnTo>
                  <a:pt x="6685" y="1002"/>
                </a:lnTo>
                <a:lnTo>
                  <a:pt x="6235" y="1002"/>
                </a:lnTo>
                <a:close/>
                <a:moveTo>
                  <a:pt x="5752" y="1002"/>
                </a:moveTo>
                <a:lnTo>
                  <a:pt x="5752" y="1451"/>
                </a:lnTo>
                <a:lnTo>
                  <a:pt x="6202" y="1451"/>
                </a:lnTo>
                <a:lnTo>
                  <a:pt x="6202" y="1002"/>
                </a:lnTo>
                <a:lnTo>
                  <a:pt x="5752" y="1002"/>
                </a:lnTo>
                <a:close/>
                <a:moveTo>
                  <a:pt x="5270" y="1002"/>
                </a:moveTo>
                <a:lnTo>
                  <a:pt x="5270" y="1451"/>
                </a:lnTo>
                <a:lnTo>
                  <a:pt x="5719" y="1451"/>
                </a:lnTo>
                <a:lnTo>
                  <a:pt x="5719" y="1002"/>
                </a:lnTo>
                <a:lnTo>
                  <a:pt x="5270" y="1002"/>
                </a:lnTo>
                <a:close/>
                <a:moveTo>
                  <a:pt x="4787" y="1002"/>
                </a:moveTo>
                <a:lnTo>
                  <a:pt x="4787" y="1451"/>
                </a:lnTo>
                <a:lnTo>
                  <a:pt x="5237" y="1451"/>
                </a:lnTo>
                <a:lnTo>
                  <a:pt x="5237" y="1002"/>
                </a:lnTo>
                <a:lnTo>
                  <a:pt x="4787" y="1002"/>
                </a:lnTo>
                <a:close/>
                <a:moveTo>
                  <a:pt x="4304" y="1002"/>
                </a:moveTo>
                <a:lnTo>
                  <a:pt x="4304" y="1451"/>
                </a:lnTo>
                <a:lnTo>
                  <a:pt x="4754" y="1451"/>
                </a:lnTo>
                <a:lnTo>
                  <a:pt x="4754" y="1002"/>
                </a:lnTo>
                <a:lnTo>
                  <a:pt x="4304" y="1002"/>
                </a:lnTo>
                <a:close/>
                <a:moveTo>
                  <a:pt x="3822" y="1002"/>
                </a:moveTo>
                <a:lnTo>
                  <a:pt x="3822" y="1451"/>
                </a:lnTo>
                <a:lnTo>
                  <a:pt x="4271" y="1451"/>
                </a:lnTo>
                <a:lnTo>
                  <a:pt x="4271" y="1002"/>
                </a:lnTo>
                <a:lnTo>
                  <a:pt x="3822" y="1002"/>
                </a:lnTo>
                <a:close/>
                <a:moveTo>
                  <a:pt x="3339" y="1002"/>
                </a:moveTo>
                <a:lnTo>
                  <a:pt x="3339" y="1451"/>
                </a:lnTo>
                <a:lnTo>
                  <a:pt x="3789" y="1451"/>
                </a:lnTo>
                <a:lnTo>
                  <a:pt x="3789" y="1002"/>
                </a:lnTo>
                <a:lnTo>
                  <a:pt x="3339" y="1002"/>
                </a:lnTo>
                <a:close/>
                <a:moveTo>
                  <a:pt x="2856" y="1002"/>
                </a:moveTo>
                <a:lnTo>
                  <a:pt x="2856" y="1451"/>
                </a:lnTo>
                <a:lnTo>
                  <a:pt x="3306" y="1451"/>
                </a:lnTo>
                <a:lnTo>
                  <a:pt x="3306" y="1002"/>
                </a:lnTo>
                <a:lnTo>
                  <a:pt x="2856" y="1002"/>
                </a:lnTo>
                <a:close/>
                <a:moveTo>
                  <a:pt x="2374" y="1002"/>
                </a:moveTo>
                <a:lnTo>
                  <a:pt x="2374" y="1451"/>
                </a:lnTo>
                <a:lnTo>
                  <a:pt x="2823" y="1451"/>
                </a:lnTo>
                <a:lnTo>
                  <a:pt x="2823" y="1002"/>
                </a:lnTo>
                <a:lnTo>
                  <a:pt x="2374" y="1002"/>
                </a:lnTo>
                <a:close/>
                <a:moveTo>
                  <a:pt x="1891" y="1002"/>
                </a:moveTo>
                <a:lnTo>
                  <a:pt x="1891" y="1451"/>
                </a:lnTo>
                <a:lnTo>
                  <a:pt x="2341" y="1451"/>
                </a:lnTo>
                <a:lnTo>
                  <a:pt x="2341" y="1002"/>
                </a:lnTo>
                <a:lnTo>
                  <a:pt x="1891" y="1002"/>
                </a:lnTo>
                <a:close/>
                <a:moveTo>
                  <a:pt x="1408" y="1002"/>
                </a:moveTo>
                <a:lnTo>
                  <a:pt x="1408" y="1451"/>
                </a:lnTo>
                <a:lnTo>
                  <a:pt x="1858" y="1451"/>
                </a:lnTo>
                <a:lnTo>
                  <a:pt x="1858" y="1002"/>
                </a:lnTo>
                <a:lnTo>
                  <a:pt x="1408" y="1002"/>
                </a:lnTo>
                <a:close/>
                <a:moveTo>
                  <a:pt x="926" y="1002"/>
                </a:moveTo>
                <a:lnTo>
                  <a:pt x="926" y="1451"/>
                </a:lnTo>
                <a:lnTo>
                  <a:pt x="1375" y="1451"/>
                </a:lnTo>
                <a:lnTo>
                  <a:pt x="1375" y="1002"/>
                </a:lnTo>
                <a:lnTo>
                  <a:pt x="926" y="1002"/>
                </a:lnTo>
                <a:close/>
                <a:moveTo>
                  <a:pt x="443" y="1002"/>
                </a:moveTo>
                <a:lnTo>
                  <a:pt x="443" y="1451"/>
                </a:lnTo>
                <a:lnTo>
                  <a:pt x="893" y="1451"/>
                </a:lnTo>
                <a:lnTo>
                  <a:pt x="893" y="1002"/>
                </a:lnTo>
                <a:lnTo>
                  <a:pt x="443" y="1002"/>
                </a:lnTo>
                <a:close/>
                <a:moveTo>
                  <a:pt x="18302" y="519"/>
                </a:moveTo>
                <a:lnTo>
                  <a:pt x="18302" y="969"/>
                </a:lnTo>
                <a:lnTo>
                  <a:pt x="18751" y="969"/>
                </a:lnTo>
                <a:lnTo>
                  <a:pt x="18751" y="519"/>
                </a:lnTo>
                <a:lnTo>
                  <a:pt x="18302" y="519"/>
                </a:lnTo>
                <a:close/>
                <a:moveTo>
                  <a:pt x="17819" y="519"/>
                </a:moveTo>
                <a:lnTo>
                  <a:pt x="17819" y="969"/>
                </a:lnTo>
                <a:lnTo>
                  <a:pt x="18269" y="969"/>
                </a:lnTo>
                <a:lnTo>
                  <a:pt x="18269" y="519"/>
                </a:lnTo>
                <a:lnTo>
                  <a:pt x="17819" y="519"/>
                </a:lnTo>
                <a:close/>
                <a:moveTo>
                  <a:pt x="17336" y="519"/>
                </a:moveTo>
                <a:lnTo>
                  <a:pt x="17336" y="969"/>
                </a:lnTo>
                <a:lnTo>
                  <a:pt x="17786" y="969"/>
                </a:lnTo>
                <a:lnTo>
                  <a:pt x="17786" y="519"/>
                </a:lnTo>
                <a:lnTo>
                  <a:pt x="17336" y="519"/>
                </a:lnTo>
                <a:close/>
                <a:moveTo>
                  <a:pt x="16854" y="519"/>
                </a:moveTo>
                <a:lnTo>
                  <a:pt x="16854" y="969"/>
                </a:lnTo>
                <a:lnTo>
                  <a:pt x="17303" y="969"/>
                </a:lnTo>
                <a:lnTo>
                  <a:pt x="17303" y="519"/>
                </a:lnTo>
                <a:lnTo>
                  <a:pt x="16854" y="519"/>
                </a:lnTo>
                <a:close/>
                <a:moveTo>
                  <a:pt x="16371" y="519"/>
                </a:moveTo>
                <a:lnTo>
                  <a:pt x="16371" y="969"/>
                </a:lnTo>
                <a:lnTo>
                  <a:pt x="16821" y="969"/>
                </a:lnTo>
                <a:lnTo>
                  <a:pt x="16821" y="519"/>
                </a:lnTo>
                <a:lnTo>
                  <a:pt x="16371" y="519"/>
                </a:lnTo>
                <a:close/>
                <a:moveTo>
                  <a:pt x="15888" y="519"/>
                </a:moveTo>
                <a:lnTo>
                  <a:pt x="15888" y="969"/>
                </a:lnTo>
                <a:lnTo>
                  <a:pt x="16338" y="969"/>
                </a:lnTo>
                <a:lnTo>
                  <a:pt x="16338" y="519"/>
                </a:lnTo>
                <a:lnTo>
                  <a:pt x="15888" y="519"/>
                </a:lnTo>
                <a:close/>
                <a:moveTo>
                  <a:pt x="15406" y="519"/>
                </a:moveTo>
                <a:lnTo>
                  <a:pt x="15406" y="969"/>
                </a:lnTo>
                <a:lnTo>
                  <a:pt x="15855" y="969"/>
                </a:lnTo>
                <a:lnTo>
                  <a:pt x="15855" y="519"/>
                </a:lnTo>
                <a:lnTo>
                  <a:pt x="15406" y="519"/>
                </a:lnTo>
                <a:close/>
                <a:moveTo>
                  <a:pt x="14923" y="519"/>
                </a:moveTo>
                <a:lnTo>
                  <a:pt x="14923" y="969"/>
                </a:lnTo>
                <a:lnTo>
                  <a:pt x="15373" y="969"/>
                </a:lnTo>
                <a:lnTo>
                  <a:pt x="15373" y="519"/>
                </a:lnTo>
                <a:lnTo>
                  <a:pt x="14923" y="519"/>
                </a:lnTo>
                <a:close/>
                <a:moveTo>
                  <a:pt x="14440" y="519"/>
                </a:moveTo>
                <a:lnTo>
                  <a:pt x="14440" y="969"/>
                </a:lnTo>
                <a:lnTo>
                  <a:pt x="14890" y="969"/>
                </a:lnTo>
                <a:lnTo>
                  <a:pt x="14890" y="519"/>
                </a:lnTo>
                <a:lnTo>
                  <a:pt x="14440" y="519"/>
                </a:lnTo>
                <a:close/>
                <a:moveTo>
                  <a:pt x="13958" y="519"/>
                </a:moveTo>
                <a:lnTo>
                  <a:pt x="13958" y="969"/>
                </a:lnTo>
                <a:lnTo>
                  <a:pt x="14407" y="969"/>
                </a:lnTo>
                <a:lnTo>
                  <a:pt x="14407" y="519"/>
                </a:lnTo>
                <a:lnTo>
                  <a:pt x="13958" y="519"/>
                </a:lnTo>
                <a:close/>
                <a:moveTo>
                  <a:pt x="13475" y="519"/>
                </a:moveTo>
                <a:lnTo>
                  <a:pt x="13475" y="969"/>
                </a:lnTo>
                <a:lnTo>
                  <a:pt x="13925" y="969"/>
                </a:lnTo>
                <a:lnTo>
                  <a:pt x="13925" y="519"/>
                </a:lnTo>
                <a:lnTo>
                  <a:pt x="13475" y="519"/>
                </a:lnTo>
                <a:close/>
                <a:moveTo>
                  <a:pt x="12992" y="519"/>
                </a:moveTo>
                <a:lnTo>
                  <a:pt x="12992" y="969"/>
                </a:lnTo>
                <a:lnTo>
                  <a:pt x="13442" y="969"/>
                </a:lnTo>
                <a:lnTo>
                  <a:pt x="13442" y="519"/>
                </a:lnTo>
                <a:lnTo>
                  <a:pt x="12992" y="519"/>
                </a:lnTo>
                <a:close/>
                <a:moveTo>
                  <a:pt x="12510" y="519"/>
                </a:moveTo>
                <a:lnTo>
                  <a:pt x="12510" y="969"/>
                </a:lnTo>
                <a:lnTo>
                  <a:pt x="12959" y="969"/>
                </a:lnTo>
                <a:lnTo>
                  <a:pt x="12959" y="519"/>
                </a:lnTo>
                <a:lnTo>
                  <a:pt x="12510" y="519"/>
                </a:lnTo>
                <a:close/>
                <a:moveTo>
                  <a:pt x="12027" y="519"/>
                </a:moveTo>
                <a:lnTo>
                  <a:pt x="12027" y="969"/>
                </a:lnTo>
                <a:lnTo>
                  <a:pt x="12477" y="969"/>
                </a:lnTo>
                <a:lnTo>
                  <a:pt x="12477" y="519"/>
                </a:lnTo>
                <a:lnTo>
                  <a:pt x="12027" y="519"/>
                </a:lnTo>
                <a:close/>
                <a:moveTo>
                  <a:pt x="11544" y="519"/>
                </a:moveTo>
                <a:lnTo>
                  <a:pt x="11544" y="969"/>
                </a:lnTo>
                <a:lnTo>
                  <a:pt x="11994" y="969"/>
                </a:lnTo>
                <a:lnTo>
                  <a:pt x="11994" y="519"/>
                </a:lnTo>
                <a:lnTo>
                  <a:pt x="11544" y="519"/>
                </a:lnTo>
                <a:close/>
                <a:moveTo>
                  <a:pt x="11062" y="519"/>
                </a:moveTo>
                <a:lnTo>
                  <a:pt x="11062" y="969"/>
                </a:lnTo>
                <a:lnTo>
                  <a:pt x="11511" y="969"/>
                </a:lnTo>
                <a:lnTo>
                  <a:pt x="11511" y="519"/>
                </a:lnTo>
                <a:lnTo>
                  <a:pt x="11062" y="519"/>
                </a:lnTo>
                <a:close/>
                <a:moveTo>
                  <a:pt x="10579" y="519"/>
                </a:moveTo>
                <a:lnTo>
                  <a:pt x="10579" y="969"/>
                </a:lnTo>
                <a:lnTo>
                  <a:pt x="11029" y="969"/>
                </a:lnTo>
                <a:lnTo>
                  <a:pt x="11029" y="519"/>
                </a:lnTo>
                <a:lnTo>
                  <a:pt x="10579" y="519"/>
                </a:lnTo>
                <a:close/>
                <a:moveTo>
                  <a:pt x="10096" y="519"/>
                </a:moveTo>
                <a:lnTo>
                  <a:pt x="10096" y="969"/>
                </a:lnTo>
                <a:lnTo>
                  <a:pt x="10546" y="969"/>
                </a:lnTo>
                <a:lnTo>
                  <a:pt x="10546" y="519"/>
                </a:lnTo>
                <a:lnTo>
                  <a:pt x="10096" y="519"/>
                </a:lnTo>
                <a:close/>
                <a:moveTo>
                  <a:pt x="9614" y="519"/>
                </a:moveTo>
                <a:lnTo>
                  <a:pt x="9614" y="969"/>
                </a:lnTo>
                <a:lnTo>
                  <a:pt x="10063" y="969"/>
                </a:lnTo>
                <a:lnTo>
                  <a:pt x="10063" y="519"/>
                </a:lnTo>
                <a:lnTo>
                  <a:pt x="9614" y="519"/>
                </a:lnTo>
                <a:close/>
                <a:moveTo>
                  <a:pt x="9131" y="519"/>
                </a:moveTo>
                <a:lnTo>
                  <a:pt x="9131" y="969"/>
                </a:lnTo>
                <a:lnTo>
                  <a:pt x="9581" y="969"/>
                </a:lnTo>
                <a:lnTo>
                  <a:pt x="9581" y="519"/>
                </a:lnTo>
                <a:lnTo>
                  <a:pt x="9131" y="519"/>
                </a:lnTo>
                <a:close/>
                <a:moveTo>
                  <a:pt x="8648" y="519"/>
                </a:moveTo>
                <a:lnTo>
                  <a:pt x="8648" y="969"/>
                </a:lnTo>
                <a:lnTo>
                  <a:pt x="9098" y="969"/>
                </a:lnTo>
                <a:lnTo>
                  <a:pt x="9098" y="519"/>
                </a:lnTo>
                <a:lnTo>
                  <a:pt x="8648" y="519"/>
                </a:lnTo>
                <a:close/>
                <a:moveTo>
                  <a:pt x="8166" y="519"/>
                </a:moveTo>
                <a:lnTo>
                  <a:pt x="8166" y="969"/>
                </a:lnTo>
                <a:lnTo>
                  <a:pt x="8615" y="969"/>
                </a:lnTo>
                <a:lnTo>
                  <a:pt x="8615" y="519"/>
                </a:lnTo>
                <a:lnTo>
                  <a:pt x="8166" y="519"/>
                </a:lnTo>
                <a:close/>
                <a:moveTo>
                  <a:pt x="7683" y="519"/>
                </a:moveTo>
                <a:lnTo>
                  <a:pt x="7683" y="969"/>
                </a:lnTo>
                <a:lnTo>
                  <a:pt x="8133" y="969"/>
                </a:lnTo>
                <a:lnTo>
                  <a:pt x="8133" y="519"/>
                </a:lnTo>
                <a:lnTo>
                  <a:pt x="7683" y="519"/>
                </a:lnTo>
                <a:close/>
                <a:moveTo>
                  <a:pt x="7200" y="519"/>
                </a:moveTo>
                <a:lnTo>
                  <a:pt x="7200" y="969"/>
                </a:lnTo>
                <a:lnTo>
                  <a:pt x="7650" y="969"/>
                </a:lnTo>
                <a:lnTo>
                  <a:pt x="7650" y="519"/>
                </a:lnTo>
                <a:lnTo>
                  <a:pt x="7200" y="519"/>
                </a:lnTo>
                <a:close/>
                <a:moveTo>
                  <a:pt x="6718" y="519"/>
                </a:moveTo>
                <a:lnTo>
                  <a:pt x="6718" y="969"/>
                </a:lnTo>
                <a:lnTo>
                  <a:pt x="7167" y="969"/>
                </a:lnTo>
                <a:lnTo>
                  <a:pt x="7167" y="519"/>
                </a:lnTo>
                <a:lnTo>
                  <a:pt x="6718" y="519"/>
                </a:lnTo>
                <a:close/>
                <a:moveTo>
                  <a:pt x="6235" y="519"/>
                </a:moveTo>
                <a:lnTo>
                  <a:pt x="6235" y="969"/>
                </a:lnTo>
                <a:lnTo>
                  <a:pt x="6685" y="969"/>
                </a:lnTo>
                <a:lnTo>
                  <a:pt x="6685" y="519"/>
                </a:lnTo>
                <a:lnTo>
                  <a:pt x="6235" y="519"/>
                </a:lnTo>
                <a:close/>
                <a:moveTo>
                  <a:pt x="5752" y="519"/>
                </a:moveTo>
                <a:lnTo>
                  <a:pt x="5752" y="969"/>
                </a:lnTo>
                <a:lnTo>
                  <a:pt x="6202" y="969"/>
                </a:lnTo>
                <a:lnTo>
                  <a:pt x="6202" y="519"/>
                </a:lnTo>
                <a:lnTo>
                  <a:pt x="5752" y="519"/>
                </a:lnTo>
                <a:close/>
                <a:moveTo>
                  <a:pt x="5270" y="519"/>
                </a:moveTo>
                <a:lnTo>
                  <a:pt x="5270" y="969"/>
                </a:lnTo>
                <a:lnTo>
                  <a:pt x="5719" y="969"/>
                </a:lnTo>
                <a:lnTo>
                  <a:pt x="5719" y="519"/>
                </a:lnTo>
                <a:lnTo>
                  <a:pt x="5270" y="519"/>
                </a:lnTo>
                <a:close/>
                <a:moveTo>
                  <a:pt x="4787" y="519"/>
                </a:moveTo>
                <a:lnTo>
                  <a:pt x="4787" y="969"/>
                </a:lnTo>
                <a:lnTo>
                  <a:pt x="5237" y="969"/>
                </a:lnTo>
                <a:lnTo>
                  <a:pt x="5237" y="519"/>
                </a:lnTo>
                <a:lnTo>
                  <a:pt x="4787" y="519"/>
                </a:lnTo>
                <a:close/>
                <a:moveTo>
                  <a:pt x="4304" y="519"/>
                </a:moveTo>
                <a:lnTo>
                  <a:pt x="4304" y="969"/>
                </a:lnTo>
                <a:lnTo>
                  <a:pt x="4754" y="969"/>
                </a:lnTo>
                <a:lnTo>
                  <a:pt x="4754" y="519"/>
                </a:lnTo>
                <a:lnTo>
                  <a:pt x="4304" y="519"/>
                </a:lnTo>
                <a:close/>
                <a:moveTo>
                  <a:pt x="3822" y="519"/>
                </a:moveTo>
                <a:lnTo>
                  <a:pt x="3822" y="969"/>
                </a:lnTo>
                <a:lnTo>
                  <a:pt x="4271" y="969"/>
                </a:lnTo>
                <a:lnTo>
                  <a:pt x="4271" y="519"/>
                </a:lnTo>
                <a:lnTo>
                  <a:pt x="3822" y="519"/>
                </a:lnTo>
                <a:close/>
                <a:moveTo>
                  <a:pt x="3339" y="519"/>
                </a:moveTo>
                <a:lnTo>
                  <a:pt x="3339" y="969"/>
                </a:lnTo>
                <a:lnTo>
                  <a:pt x="3789" y="969"/>
                </a:lnTo>
                <a:lnTo>
                  <a:pt x="3789" y="519"/>
                </a:lnTo>
                <a:lnTo>
                  <a:pt x="3339" y="519"/>
                </a:lnTo>
                <a:close/>
                <a:moveTo>
                  <a:pt x="2856" y="519"/>
                </a:moveTo>
                <a:lnTo>
                  <a:pt x="2856" y="969"/>
                </a:lnTo>
                <a:lnTo>
                  <a:pt x="3306" y="969"/>
                </a:lnTo>
                <a:lnTo>
                  <a:pt x="3306" y="519"/>
                </a:lnTo>
                <a:lnTo>
                  <a:pt x="2856" y="519"/>
                </a:lnTo>
                <a:close/>
                <a:moveTo>
                  <a:pt x="2374" y="519"/>
                </a:moveTo>
                <a:lnTo>
                  <a:pt x="2374" y="969"/>
                </a:lnTo>
                <a:lnTo>
                  <a:pt x="2823" y="969"/>
                </a:lnTo>
                <a:lnTo>
                  <a:pt x="2823" y="519"/>
                </a:lnTo>
                <a:lnTo>
                  <a:pt x="2374" y="519"/>
                </a:lnTo>
                <a:close/>
                <a:moveTo>
                  <a:pt x="1891" y="519"/>
                </a:moveTo>
                <a:lnTo>
                  <a:pt x="1891" y="969"/>
                </a:lnTo>
                <a:lnTo>
                  <a:pt x="2341" y="969"/>
                </a:lnTo>
                <a:lnTo>
                  <a:pt x="2341" y="519"/>
                </a:lnTo>
                <a:lnTo>
                  <a:pt x="1891" y="519"/>
                </a:lnTo>
                <a:close/>
                <a:moveTo>
                  <a:pt x="1408" y="519"/>
                </a:moveTo>
                <a:lnTo>
                  <a:pt x="1408" y="969"/>
                </a:lnTo>
                <a:lnTo>
                  <a:pt x="1858" y="969"/>
                </a:lnTo>
                <a:lnTo>
                  <a:pt x="1858" y="519"/>
                </a:lnTo>
                <a:lnTo>
                  <a:pt x="1408" y="519"/>
                </a:lnTo>
                <a:close/>
                <a:moveTo>
                  <a:pt x="926" y="519"/>
                </a:moveTo>
                <a:lnTo>
                  <a:pt x="926" y="969"/>
                </a:lnTo>
                <a:lnTo>
                  <a:pt x="1375" y="969"/>
                </a:lnTo>
                <a:lnTo>
                  <a:pt x="1375" y="519"/>
                </a:lnTo>
                <a:lnTo>
                  <a:pt x="926" y="519"/>
                </a:lnTo>
                <a:close/>
                <a:moveTo>
                  <a:pt x="443" y="519"/>
                </a:moveTo>
                <a:lnTo>
                  <a:pt x="443" y="969"/>
                </a:lnTo>
                <a:lnTo>
                  <a:pt x="893" y="969"/>
                </a:lnTo>
                <a:lnTo>
                  <a:pt x="893" y="519"/>
                </a:lnTo>
                <a:lnTo>
                  <a:pt x="443" y="519"/>
                </a:lnTo>
                <a:close/>
                <a:moveTo>
                  <a:pt x="410" y="0"/>
                </a:moveTo>
                <a:lnTo>
                  <a:pt x="443" y="0"/>
                </a:lnTo>
                <a:lnTo>
                  <a:pt x="443" y="486"/>
                </a:lnTo>
                <a:lnTo>
                  <a:pt x="893" y="486"/>
                </a:lnTo>
                <a:lnTo>
                  <a:pt x="893" y="0"/>
                </a:lnTo>
                <a:lnTo>
                  <a:pt x="926" y="0"/>
                </a:lnTo>
                <a:lnTo>
                  <a:pt x="926" y="486"/>
                </a:lnTo>
                <a:lnTo>
                  <a:pt x="1375" y="486"/>
                </a:lnTo>
                <a:lnTo>
                  <a:pt x="1375" y="0"/>
                </a:lnTo>
                <a:lnTo>
                  <a:pt x="1408" y="0"/>
                </a:lnTo>
                <a:lnTo>
                  <a:pt x="1408" y="486"/>
                </a:lnTo>
                <a:lnTo>
                  <a:pt x="1858" y="486"/>
                </a:lnTo>
                <a:lnTo>
                  <a:pt x="1858" y="0"/>
                </a:lnTo>
                <a:lnTo>
                  <a:pt x="1891" y="0"/>
                </a:lnTo>
                <a:lnTo>
                  <a:pt x="1891" y="486"/>
                </a:lnTo>
                <a:lnTo>
                  <a:pt x="2341" y="486"/>
                </a:lnTo>
                <a:lnTo>
                  <a:pt x="2341" y="0"/>
                </a:lnTo>
                <a:lnTo>
                  <a:pt x="2374" y="0"/>
                </a:lnTo>
                <a:lnTo>
                  <a:pt x="2374" y="486"/>
                </a:lnTo>
                <a:lnTo>
                  <a:pt x="2823" y="486"/>
                </a:lnTo>
                <a:lnTo>
                  <a:pt x="2823" y="0"/>
                </a:lnTo>
                <a:lnTo>
                  <a:pt x="2856" y="0"/>
                </a:lnTo>
                <a:lnTo>
                  <a:pt x="2856" y="486"/>
                </a:lnTo>
                <a:lnTo>
                  <a:pt x="3306" y="486"/>
                </a:lnTo>
                <a:lnTo>
                  <a:pt x="3306" y="0"/>
                </a:lnTo>
                <a:lnTo>
                  <a:pt x="3339" y="0"/>
                </a:lnTo>
                <a:lnTo>
                  <a:pt x="3339" y="486"/>
                </a:lnTo>
                <a:lnTo>
                  <a:pt x="3789" y="486"/>
                </a:lnTo>
                <a:lnTo>
                  <a:pt x="3789" y="0"/>
                </a:lnTo>
                <a:lnTo>
                  <a:pt x="3822" y="0"/>
                </a:lnTo>
                <a:lnTo>
                  <a:pt x="3822" y="486"/>
                </a:lnTo>
                <a:lnTo>
                  <a:pt x="4271" y="486"/>
                </a:lnTo>
                <a:lnTo>
                  <a:pt x="4271" y="0"/>
                </a:lnTo>
                <a:lnTo>
                  <a:pt x="4304" y="0"/>
                </a:lnTo>
                <a:lnTo>
                  <a:pt x="4304" y="486"/>
                </a:lnTo>
                <a:lnTo>
                  <a:pt x="4754" y="486"/>
                </a:lnTo>
                <a:lnTo>
                  <a:pt x="4754" y="0"/>
                </a:lnTo>
                <a:lnTo>
                  <a:pt x="4787" y="0"/>
                </a:lnTo>
                <a:lnTo>
                  <a:pt x="4787" y="486"/>
                </a:lnTo>
                <a:lnTo>
                  <a:pt x="5237" y="486"/>
                </a:lnTo>
                <a:lnTo>
                  <a:pt x="5237" y="0"/>
                </a:lnTo>
                <a:lnTo>
                  <a:pt x="5270" y="0"/>
                </a:lnTo>
                <a:lnTo>
                  <a:pt x="5270" y="486"/>
                </a:lnTo>
                <a:lnTo>
                  <a:pt x="5719" y="486"/>
                </a:lnTo>
                <a:lnTo>
                  <a:pt x="5719" y="0"/>
                </a:lnTo>
                <a:lnTo>
                  <a:pt x="5752" y="0"/>
                </a:lnTo>
                <a:lnTo>
                  <a:pt x="5752" y="486"/>
                </a:lnTo>
                <a:lnTo>
                  <a:pt x="6202" y="486"/>
                </a:lnTo>
                <a:lnTo>
                  <a:pt x="6202" y="0"/>
                </a:lnTo>
                <a:lnTo>
                  <a:pt x="6235" y="0"/>
                </a:lnTo>
                <a:lnTo>
                  <a:pt x="6235" y="486"/>
                </a:lnTo>
                <a:lnTo>
                  <a:pt x="6685" y="486"/>
                </a:lnTo>
                <a:lnTo>
                  <a:pt x="6685" y="0"/>
                </a:lnTo>
                <a:lnTo>
                  <a:pt x="6718" y="0"/>
                </a:lnTo>
                <a:lnTo>
                  <a:pt x="6718" y="486"/>
                </a:lnTo>
                <a:lnTo>
                  <a:pt x="7167" y="486"/>
                </a:lnTo>
                <a:lnTo>
                  <a:pt x="7167" y="0"/>
                </a:lnTo>
                <a:lnTo>
                  <a:pt x="7200" y="0"/>
                </a:lnTo>
                <a:lnTo>
                  <a:pt x="7200" y="486"/>
                </a:lnTo>
                <a:lnTo>
                  <a:pt x="7650" y="486"/>
                </a:lnTo>
                <a:lnTo>
                  <a:pt x="7650" y="0"/>
                </a:lnTo>
                <a:lnTo>
                  <a:pt x="7683" y="0"/>
                </a:lnTo>
                <a:lnTo>
                  <a:pt x="7683" y="486"/>
                </a:lnTo>
                <a:lnTo>
                  <a:pt x="8133" y="486"/>
                </a:lnTo>
                <a:lnTo>
                  <a:pt x="8133" y="0"/>
                </a:lnTo>
                <a:lnTo>
                  <a:pt x="8166" y="0"/>
                </a:lnTo>
                <a:lnTo>
                  <a:pt x="8166" y="486"/>
                </a:lnTo>
                <a:lnTo>
                  <a:pt x="8615" y="486"/>
                </a:lnTo>
                <a:lnTo>
                  <a:pt x="8615" y="0"/>
                </a:lnTo>
                <a:lnTo>
                  <a:pt x="8648" y="0"/>
                </a:lnTo>
                <a:lnTo>
                  <a:pt x="8648" y="486"/>
                </a:lnTo>
                <a:lnTo>
                  <a:pt x="9098" y="486"/>
                </a:lnTo>
                <a:lnTo>
                  <a:pt x="9098" y="0"/>
                </a:lnTo>
                <a:lnTo>
                  <a:pt x="9131" y="0"/>
                </a:lnTo>
                <a:lnTo>
                  <a:pt x="9131" y="486"/>
                </a:lnTo>
                <a:lnTo>
                  <a:pt x="9581" y="486"/>
                </a:lnTo>
                <a:lnTo>
                  <a:pt x="9581" y="0"/>
                </a:lnTo>
                <a:lnTo>
                  <a:pt x="9614" y="0"/>
                </a:lnTo>
                <a:lnTo>
                  <a:pt x="9614" y="486"/>
                </a:lnTo>
                <a:lnTo>
                  <a:pt x="10063" y="486"/>
                </a:lnTo>
                <a:lnTo>
                  <a:pt x="10063" y="0"/>
                </a:lnTo>
                <a:lnTo>
                  <a:pt x="10096" y="0"/>
                </a:lnTo>
                <a:lnTo>
                  <a:pt x="10096" y="486"/>
                </a:lnTo>
                <a:lnTo>
                  <a:pt x="10546" y="486"/>
                </a:lnTo>
                <a:lnTo>
                  <a:pt x="10546" y="0"/>
                </a:lnTo>
                <a:lnTo>
                  <a:pt x="10579" y="0"/>
                </a:lnTo>
                <a:lnTo>
                  <a:pt x="10579" y="486"/>
                </a:lnTo>
                <a:lnTo>
                  <a:pt x="11029" y="486"/>
                </a:lnTo>
                <a:lnTo>
                  <a:pt x="11029" y="0"/>
                </a:lnTo>
                <a:lnTo>
                  <a:pt x="11062" y="0"/>
                </a:lnTo>
                <a:lnTo>
                  <a:pt x="11062" y="486"/>
                </a:lnTo>
                <a:lnTo>
                  <a:pt x="11511" y="486"/>
                </a:lnTo>
                <a:lnTo>
                  <a:pt x="11511" y="0"/>
                </a:lnTo>
                <a:lnTo>
                  <a:pt x="11544" y="0"/>
                </a:lnTo>
                <a:lnTo>
                  <a:pt x="11544" y="486"/>
                </a:lnTo>
                <a:lnTo>
                  <a:pt x="11994" y="486"/>
                </a:lnTo>
                <a:lnTo>
                  <a:pt x="11994" y="0"/>
                </a:lnTo>
                <a:lnTo>
                  <a:pt x="12027" y="0"/>
                </a:lnTo>
                <a:lnTo>
                  <a:pt x="12027" y="486"/>
                </a:lnTo>
                <a:lnTo>
                  <a:pt x="12477" y="486"/>
                </a:lnTo>
                <a:lnTo>
                  <a:pt x="12477" y="0"/>
                </a:lnTo>
                <a:lnTo>
                  <a:pt x="12510" y="0"/>
                </a:lnTo>
                <a:lnTo>
                  <a:pt x="12510" y="486"/>
                </a:lnTo>
                <a:lnTo>
                  <a:pt x="12959" y="486"/>
                </a:lnTo>
                <a:lnTo>
                  <a:pt x="12959" y="0"/>
                </a:lnTo>
                <a:lnTo>
                  <a:pt x="12992" y="0"/>
                </a:lnTo>
                <a:lnTo>
                  <a:pt x="12992" y="486"/>
                </a:lnTo>
                <a:lnTo>
                  <a:pt x="13442" y="486"/>
                </a:lnTo>
                <a:lnTo>
                  <a:pt x="13442" y="0"/>
                </a:lnTo>
                <a:lnTo>
                  <a:pt x="13475" y="0"/>
                </a:lnTo>
                <a:lnTo>
                  <a:pt x="13475" y="486"/>
                </a:lnTo>
                <a:lnTo>
                  <a:pt x="13925" y="486"/>
                </a:lnTo>
                <a:lnTo>
                  <a:pt x="13925" y="0"/>
                </a:lnTo>
                <a:lnTo>
                  <a:pt x="13958" y="0"/>
                </a:lnTo>
                <a:lnTo>
                  <a:pt x="13958" y="486"/>
                </a:lnTo>
                <a:lnTo>
                  <a:pt x="14407" y="486"/>
                </a:lnTo>
                <a:lnTo>
                  <a:pt x="14407" y="0"/>
                </a:lnTo>
                <a:lnTo>
                  <a:pt x="14440" y="0"/>
                </a:lnTo>
                <a:lnTo>
                  <a:pt x="14440" y="486"/>
                </a:lnTo>
                <a:lnTo>
                  <a:pt x="14890" y="486"/>
                </a:lnTo>
                <a:lnTo>
                  <a:pt x="14890" y="0"/>
                </a:lnTo>
                <a:lnTo>
                  <a:pt x="14923" y="0"/>
                </a:lnTo>
                <a:lnTo>
                  <a:pt x="14923" y="486"/>
                </a:lnTo>
                <a:lnTo>
                  <a:pt x="15373" y="486"/>
                </a:lnTo>
                <a:lnTo>
                  <a:pt x="15373" y="0"/>
                </a:lnTo>
                <a:lnTo>
                  <a:pt x="15406" y="0"/>
                </a:lnTo>
                <a:lnTo>
                  <a:pt x="15406" y="486"/>
                </a:lnTo>
                <a:lnTo>
                  <a:pt x="15855" y="486"/>
                </a:lnTo>
                <a:lnTo>
                  <a:pt x="15855" y="0"/>
                </a:lnTo>
                <a:lnTo>
                  <a:pt x="15888" y="0"/>
                </a:lnTo>
                <a:lnTo>
                  <a:pt x="15888" y="486"/>
                </a:lnTo>
                <a:lnTo>
                  <a:pt x="16338" y="486"/>
                </a:lnTo>
                <a:lnTo>
                  <a:pt x="16338" y="0"/>
                </a:lnTo>
                <a:lnTo>
                  <a:pt x="16371" y="0"/>
                </a:lnTo>
                <a:lnTo>
                  <a:pt x="16371" y="486"/>
                </a:lnTo>
                <a:lnTo>
                  <a:pt x="16821" y="486"/>
                </a:lnTo>
                <a:lnTo>
                  <a:pt x="16821" y="0"/>
                </a:lnTo>
                <a:lnTo>
                  <a:pt x="16854" y="0"/>
                </a:lnTo>
                <a:lnTo>
                  <a:pt x="16854" y="486"/>
                </a:lnTo>
                <a:lnTo>
                  <a:pt x="17303" y="486"/>
                </a:lnTo>
                <a:lnTo>
                  <a:pt x="17303" y="0"/>
                </a:lnTo>
                <a:lnTo>
                  <a:pt x="17336" y="0"/>
                </a:lnTo>
                <a:lnTo>
                  <a:pt x="17336" y="486"/>
                </a:lnTo>
                <a:lnTo>
                  <a:pt x="17786" y="486"/>
                </a:lnTo>
                <a:lnTo>
                  <a:pt x="17786" y="0"/>
                </a:lnTo>
                <a:lnTo>
                  <a:pt x="17819" y="0"/>
                </a:lnTo>
                <a:lnTo>
                  <a:pt x="17819" y="486"/>
                </a:lnTo>
                <a:lnTo>
                  <a:pt x="18269" y="486"/>
                </a:lnTo>
                <a:lnTo>
                  <a:pt x="18269" y="0"/>
                </a:lnTo>
                <a:lnTo>
                  <a:pt x="18302" y="0"/>
                </a:lnTo>
                <a:lnTo>
                  <a:pt x="18302" y="486"/>
                </a:lnTo>
                <a:lnTo>
                  <a:pt x="18751" y="486"/>
                </a:lnTo>
                <a:lnTo>
                  <a:pt x="18751" y="0"/>
                </a:lnTo>
                <a:lnTo>
                  <a:pt x="18784" y="0"/>
                </a:lnTo>
                <a:lnTo>
                  <a:pt x="18784" y="486"/>
                </a:lnTo>
                <a:lnTo>
                  <a:pt x="19200" y="486"/>
                </a:lnTo>
                <a:lnTo>
                  <a:pt x="19200" y="519"/>
                </a:lnTo>
                <a:lnTo>
                  <a:pt x="18784" y="519"/>
                </a:lnTo>
                <a:lnTo>
                  <a:pt x="18784" y="969"/>
                </a:lnTo>
                <a:lnTo>
                  <a:pt x="19200" y="969"/>
                </a:lnTo>
                <a:lnTo>
                  <a:pt x="19200" y="1002"/>
                </a:lnTo>
                <a:lnTo>
                  <a:pt x="18784" y="1002"/>
                </a:lnTo>
                <a:lnTo>
                  <a:pt x="18784" y="1451"/>
                </a:lnTo>
                <a:lnTo>
                  <a:pt x="19200" y="1451"/>
                </a:lnTo>
                <a:lnTo>
                  <a:pt x="19200" y="1484"/>
                </a:lnTo>
                <a:lnTo>
                  <a:pt x="18784" y="1484"/>
                </a:lnTo>
                <a:lnTo>
                  <a:pt x="18784" y="1934"/>
                </a:lnTo>
                <a:lnTo>
                  <a:pt x="19200" y="1934"/>
                </a:lnTo>
                <a:lnTo>
                  <a:pt x="19200" y="1967"/>
                </a:lnTo>
                <a:lnTo>
                  <a:pt x="18784" y="1967"/>
                </a:lnTo>
                <a:lnTo>
                  <a:pt x="18784" y="2417"/>
                </a:lnTo>
                <a:lnTo>
                  <a:pt x="19200" y="2417"/>
                </a:lnTo>
                <a:lnTo>
                  <a:pt x="19200" y="2450"/>
                </a:lnTo>
                <a:lnTo>
                  <a:pt x="18784" y="2450"/>
                </a:lnTo>
                <a:lnTo>
                  <a:pt x="18784" y="2900"/>
                </a:lnTo>
                <a:lnTo>
                  <a:pt x="19200" y="2900"/>
                </a:lnTo>
                <a:lnTo>
                  <a:pt x="19200" y="2933"/>
                </a:lnTo>
                <a:lnTo>
                  <a:pt x="18784" y="2933"/>
                </a:lnTo>
                <a:lnTo>
                  <a:pt x="18784" y="3382"/>
                </a:lnTo>
                <a:lnTo>
                  <a:pt x="19200" y="3382"/>
                </a:lnTo>
                <a:lnTo>
                  <a:pt x="19200" y="3415"/>
                </a:lnTo>
                <a:lnTo>
                  <a:pt x="18784" y="3415"/>
                </a:lnTo>
                <a:lnTo>
                  <a:pt x="18784" y="3865"/>
                </a:lnTo>
                <a:lnTo>
                  <a:pt x="19200" y="3865"/>
                </a:lnTo>
                <a:lnTo>
                  <a:pt x="19200" y="3898"/>
                </a:lnTo>
                <a:lnTo>
                  <a:pt x="18784" y="3898"/>
                </a:lnTo>
                <a:lnTo>
                  <a:pt x="18784" y="4348"/>
                </a:lnTo>
                <a:lnTo>
                  <a:pt x="19200" y="4348"/>
                </a:lnTo>
                <a:lnTo>
                  <a:pt x="19200" y="4381"/>
                </a:lnTo>
                <a:lnTo>
                  <a:pt x="18784" y="4381"/>
                </a:lnTo>
                <a:lnTo>
                  <a:pt x="18784" y="4830"/>
                </a:lnTo>
                <a:lnTo>
                  <a:pt x="19200" y="4830"/>
                </a:lnTo>
                <a:lnTo>
                  <a:pt x="19200" y="4863"/>
                </a:lnTo>
                <a:lnTo>
                  <a:pt x="18784" y="4863"/>
                </a:lnTo>
                <a:lnTo>
                  <a:pt x="18784" y="5313"/>
                </a:lnTo>
                <a:lnTo>
                  <a:pt x="19200" y="5313"/>
                </a:lnTo>
                <a:lnTo>
                  <a:pt x="19200" y="5346"/>
                </a:lnTo>
                <a:lnTo>
                  <a:pt x="18784" y="5346"/>
                </a:lnTo>
                <a:lnTo>
                  <a:pt x="18784" y="5358"/>
                </a:lnTo>
                <a:lnTo>
                  <a:pt x="18784" y="5812"/>
                </a:lnTo>
                <a:lnTo>
                  <a:pt x="18784" y="5844"/>
                </a:lnTo>
                <a:lnTo>
                  <a:pt x="19200" y="5844"/>
                </a:lnTo>
                <a:lnTo>
                  <a:pt x="19200" y="5877"/>
                </a:lnTo>
                <a:lnTo>
                  <a:pt x="18784" y="5877"/>
                </a:lnTo>
                <a:lnTo>
                  <a:pt x="18784" y="6327"/>
                </a:lnTo>
                <a:lnTo>
                  <a:pt x="19200" y="6327"/>
                </a:lnTo>
                <a:lnTo>
                  <a:pt x="19200" y="6360"/>
                </a:lnTo>
                <a:lnTo>
                  <a:pt x="18784" y="6360"/>
                </a:lnTo>
                <a:lnTo>
                  <a:pt x="18784" y="6809"/>
                </a:lnTo>
                <a:lnTo>
                  <a:pt x="19200" y="6809"/>
                </a:lnTo>
                <a:lnTo>
                  <a:pt x="19200" y="6842"/>
                </a:lnTo>
                <a:lnTo>
                  <a:pt x="18784" y="6842"/>
                </a:lnTo>
                <a:lnTo>
                  <a:pt x="18784" y="7292"/>
                </a:lnTo>
                <a:lnTo>
                  <a:pt x="19200" y="7292"/>
                </a:lnTo>
                <a:lnTo>
                  <a:pt x="19200" y="7325"/>
                </a:lnTo>
                <a:lnTo>
                  <a:pt x="18784" y="7325"/>
                </a:lnTo>
                <a:lnTo>
                  <a:pt x="18784" y="7775"/>
                </a:lnTo>
                <a:lnTo>
                  <a:pt x="19200" y="7775"/>
                </a:lnTo>
                <a:lnTo>
                  <a:pt x="19200" y="7808"/>
                </a:lnTo>
                <a:lnTo>
                  <a:pt x="18784" y="7808"/>
                </a:lnTo>
                <a:lnTo>
                  <a:pt x="18784" y="8257"/>
                </a:lnTo>
                <a:lnTo>
                  <a:pt x="19200" y="8257"/>
                </a:lnTo>
                <a:lnTo>
                  <a:pt x="19200" y="8290"/>
                </a:lnTo>
                <a:lnTo>
                  <a:pt x="18784" y="8290"/>
                </a:lnTo>
                <a:lnTo>
                  <a:pt x="18784" y="8740"/>
                </a:lnTo>
                <a:lnTo>
                  <a:pt x="19200" y="8740"/>
                </a:lnTo>
                <a:lnTo>
                  <a:pt x="19200" y="8773"/>
                </a:lnTo>
                <a:lnTo>
                  <a:pt x="18784" y="8773"/>
                </a:lnTo>
                <a:lnTo>
                  <a:pt x="18784" y="9223"/>
                </a:lnTo>
                <a:lnTo>
                  <a:pt x="19200" y="9223"/>
                </a:lnTo>
                <a:lnTo>
                  <a:pt x="19200" y="9256"/>
                </a:lnTo>
                <a:lnTo>
                  <a:pt x="18784" y="9256"/>
                </a:lnTo>
                <a:lnTo>
                  <a:pt x="18784" y="9705"/>
                </a:lnTo>
                <a:lnTo>
                  <a:pt x="19200" y="9705"/>
                </a:lnTo>
                <a:lnTo>
                  <a:pt x="19200" y="9738"/>
                </a:lnTo>
                <a:lnTo>
                  <a:pt x="18784" y="9738"/>
                </a:lnTo>
                <a:lnTo>
                  <a:pt x="18784" y="10188"/>
                </a:lnTo>
                <a:lnTo>
                  <a:pt x="19200" y="10188"/>
                </a:lnTo>
                <a:lnTo>
                  <a:pt x="19200" y="10221"/>
                </a:lnTo>
                <a:lnTo>
                  <a:pt x="18784" y="10221"/>
                </a:lnTo>
                <a:lnTo>
                  <a:pt x="18784" y="10778"/>
                </a:lnTo>
                <a:lnTo>
                  <a:pt x="18751" y="10778"/>
                </a:lnTo>
                <a:lnTo>
                  <a:pt x="18751" y="10221"/>
                </a:lnTo>
                <a:lnTo>
                  <a:pt x="18302" y="10221"/>
                </a:lnTo>
                <a:lnTo>
                  <a:pt x="18302" y="10778"/>
                </a:lnTo>
                <a:lnTo>
                  <a:pt x="18269" y="10778"/>
                </a:lnTo>
                <a:lnTo>
                  <a:pt x="18269" y="10221"/>
                </a:lnTo>
                <a:lnTo>
                  <a:pt x="17819" y="10221"/>
                </a:lnTo>
                <a:lnTo>
                  <a:pt x="17819" y="10778"/>
                </a:lnTo>
                <a:lnTo>
                  <a:pt x="17786" y="10778"/>
                </a:lnTo>
                <a:lnTo>
                  <a:pt x="17786" y="10221"/>
                </a:lnTo>
                <a:lnTo>
                  <a:pt x="17336" y="10221"/>
                </a:lnTo>
                <a:lnTo>
                  <a:pt x="17336" y="10778"/>
                </a:lnTo>
                <a:lnTo>
                  <a:pt x="17303" y="10778"/>
                </a:lnTo>
                <a:lnTo>
                  <a:pt x="17303" y="10221"/>
                </a:lnTo>
                <a:lnTo>
                  <a:pt x="16854" y="10221"/>
                </a:lnTo>
                <a:lnTo>
                  <a:pt x="16854" y="10778"/>
                </a:lnTo>
                <a:lnTo>
                  <a:pt x="16821" y="10778"/>
                </a:lnTo>
                <a:lnTo>
                  <a:pt x="16821" y="10221"/>
                </a:lnTo>
                <a:lnTo>
                  <a:pt x="16371" y="10221"/>
                </a:lnTo>
                <a:lnTo>
                  <a:pt x="16371" y="10778"/>
                </a:lnTo>
                <a:lnTo>
                  <a:pt x="16338" y="10778"/>
                </a:lnTo>
                <a:lnTo>
                  <a:pt x="16338" y="10221"/>
                </a:lnTo>
                <a:lnTo>
                  <a:pt x="15888" y="10221"/>
                </a:lnTo>
                <a:lnTo>
                  <a:pt x="15888" y="10778"/>
                </a:lnTo>
                <a:lnTo>
                  <a:pt x="15855" y="10778"/>
                </a:lnTo>
                <a:lnTo>
                  <a:pt x="15855" y="10221"/>
                </a:lnTo>
                <a:lnTo>
                  <a:pt x="15406" y="10221"/>
                </a:lnTo>
                <a:lnTo>
                  <a:pt x="15406" y="10778"/>
                </a:lnTo>
                <a:lnTo>
                  <a:pt x="15373" y="10778"/>
                </a:lnTo>
                <a:lnTo>
                  <a:pt x="15373" y="10221"/>
                </a:lnTo>
                <a:lnTo>
                  <a:pt x="14923" y="10221"/>
                </a:lnTo>
                <a:lnTo>
                  <a:pt x="14923" y="10778"/>
                </a:lnTo>
                <a:lnTo>
                  <a:pt x="14890" y="10778"/>
                </a:lnTo>
                <a:lnTo>
                  <a:pt x="14890" y="10221"/>
                </a:lnTo>
                <a:lnTo>
                  <a:pt x="14440" y="10221"/>
                </a:lnTo>
                <a:lnTo>
                  <a:pt x="14440" y="10778"/>
                </a:lnTo>
                <a:lnTo>
                  <a:pt x="14407" y="10778"/>
                </a:lnTo>
                <a:lnTo>
                  <a:pt x="14407" y="10221"/>
                </a:lnTo>
                <a:lnTo>
                  <a:pt x="13958" y="10221"/>
                </a:lnTo>
                <a:lnTo>
                  <a:pt x="13958" y="10778"/>
                </a:lnTo>
                <a:lnTo>
                  <a:pt x="13925" y="10778"/>
                </a:lnTo>
                <a:lnTo>
                  <a:pt x="13925" y="10221"/>
                </a:lnTo>
                <a:lnTo>
                  <a:pt x="13475" y="10221"/>
                </a:lnTo>
                <a:lnTo>
                  <a:pt x="13475" y="10778"/>
                </a:lnTo>
                <a:lnTo>
                  <a:pt x="13442" y="10778"/>
                </a:lnTo>
                <a:lnTo>
                  <a:pt x="13442" y="10221"/>
                </a:lnTo>
                <a:lnTo>
                  <a:pt x="12992" y="10221"/>
                </a:lnTo>
                <a:lnTo>
                  <a:pt x="12992" y="10778"/>
                </a:lnTo>
                <a:lnTo>
                  <a:pt x="12959" y="10778"/>
                </a:lnTo>
                <a:lnTo>
                  <a:pt x="12959" y="10221"/>
                </a:lnTo>
                <a:lnTo>
                  <a:pt x="12510" y="10221"/>
                </a:lnTo>
                <a:lnTo>
                  <a:pt x="12510" y="10778"/>
                </a:lnTo>
                <a:lnTo>
                  <a:pt x="12477" y="10778"/>
                </a:lnTo>
                <a:lnTo>
                  <a:pt x="12477" y="10221"/>
                </a:lnTo>
                <a:lnTo>
                  <a:pt x="12027" y="10221"/>
                </a:lnTo>
                <a:lnTo>
                  <a:pt x="12027" y="10778"/>
                </a:lnTo>
                <a:lnTo>
                  <a:pt x="11994" y="10778"/>
                </a:lnTo>
                <a:lnTo>
                  <a:pt x="11994" y="10221"/>
                </a:lnTo>
                <a:lnTo>
                  <a:pt x="11544" y="10221"/>
                </a:lnTo>
                <a:lnTo>
                  <a:pt x="11544" y="10778"/>
                </a:lnTo>
                <a:lnTo>
                  <a:pt x="11511" y="10778"/>
                </a:lnTo>
                <a:lnTo>
                  <a:pt x="11511" y="10221"/>
                </a:lnTo>
                <a:lnTo>
                  <a:pt x="11062" y="10221"/>
                </a:lnTo>
                <a:lnTo>
                  <a:pt x="11062" y="10778"/>
                </a:lnTo>
                <a:lnTo>
                  <a:pt x="11029" y="10778"/>
                </a:lnTo>
                <a:lnTo>
                  <a:pt x="11029" y="10221"/>
                </a:lnTo>
                <a:lnTo>
                  <a:pt x="10579" y="10221"/>
                </a:lnTo>
                <a:lnTo>
                  <a:pt x="10579" y="10778"/>
                </a:lnTo>
                <a:lnTo>
                  <a:pt x="10546" y="10778"/>
                </a:lnTo>
                <a:lnTo>
                  <a:pt x="10546" y="10221"/>
                </a:lnTo>
                <a:lnTo>
                  <a:pt x="10096" y="10221"/>
                </a:lnTo>
                <a:lnTo>
                  <a:pt x="10096" y="10778"/>
                </a:lnTo>
                <a:lnTo>
                  <a:pt x="10063" y="10778"/>
                </a:lnTo>
                <a:lnTo>
                  <a:pt x="10063" y="10221"/>
                </a:lnTo>
                <a:lnTo>
                  <a:pt x="9614" y="10221"/>
                </a:lnTo>
                <a:lnTo>
                  <a:pt x="9614" y="10778"/>
                </a:lnTo>
                <a:lnTo>
                  <a:pt x="9581" y="10778"/>
                </a:lnTo>
                <a:lnTo>
                  <a:pt x="9581" y="10221"/>
                </a:lnTo>
                <a:lnTo>
                  <a:pt x="9131" y="10221"/>
                </a:lnTo>
                <a:lnTo>
                  <a:pt x="9131" y="10778"/>
                </a:lnTo>
                <a:lnTo>
                  <a:pt x="9098" y="10778"/>
                </a:lnTo>
                <a:lnTo>
                  <a:pt x="9098" y="10221"/>
                </a:lnTo>
                <a:lnTo>
                  <a:pt x="8648" y="10221"/>
                </a:lnTo>
                <a:lnTo>
                  <a:pt x="8648" y="10778"/>
                </a:lnTo>
                <a:lnTo>
                  <a:pt x="8615" y="10778"/>
                </a:lnTo>
                <a:lnTo>
                  <a:pt x="8615" y="10221"/>
                </a:lnTo>
                <a:lnTo>
                  <a:pt x="8166" y="10221"/>
                </a:lnTo>
                <a:lnTo>
                  <a:pt x="8166" y="10778"/>
                </a:lnTo>
                <a:lnTo>
                  <a:pt x="8133" y="10778"/>
                </a:lnTo>
                <a:lnTo>
                  <a:pt x="8133" y="10221"/>
                </a:lnTo>
                <a:lnTo>
                  <a:pt x="7683" y="10221"/>
                </a:lnTo>
                <a:lnTo>
                  <a:pt x="7683" y="10778"/>
                </a:lnTo>
                <a:lnTo>
                  <a:pt x="7650" y="10778"/>
                </a:lnTo>
                <a:lnTo>
                  <a:pt x="7650" y="10221"/>
                </a:lnTo>
                <a:lnTo>
                  <a:pt x="7200" y="10221"/>
                </a:lnTo>
                <a:lnTo>
                  <a:pt x="7200" y="10778"/>
                </a:lnTo>
                <a:lnTo>
                  <a:pt x="7167" y="10778"/>
                </a:lnTo>
                <a:lnTo>
                  <a:pt x="7167" y="10221"/>
                </a:lnTo>
                <a:lnTo>
                  <a:pt x="6718" y="10221"/>
                </a:lnTo>
                <a:lnTo>
                  <a:pt x="6718" y="10778"/>
                </a:lnTo>
                <a:lnTo>
                  <a:pt x="6685" y="10778"/>
                </a:lnTo>
                <a:lnTo>
                  <a:pt x="6685" y="10221"/>
                </a:lnTo>
                <a:lnTo>
                  <a:pt x="6235" y="10221"/>
                </a:lnTo>
                <a:lnTo>
                  <a:pt x="6235" y="10778"/>
                </a:lnTo>
                <a:lnTo>
                  <a:pt x="6202" y="10778"/>
                </a:lnTo>
                <a:lnTo>
                  <a:pt x="6202" y="10221"/>
                </a:lnTo>
                <a:lnTo>
                  <a:pt x="5752" y="10221"/>
                </a:lnTo>
                <a:lnTo>
                  <a:pt x="5752" y="10778"/>
                </a:lnTo>
                <a:lnTo>
                  <a:pt x="5719" y="10778"/>
                </a:lnTo>
                <a:lnTo>
                  <a:pt x="5719" y="10221"/>
                </a:lnTo>
                <a:lnTo>
                  <a:pt x="5270" y="10221"/>
                </a:lnTo>
                <a:lnTo>
                  <a:pt x="5270" y="10778"/>
                </a:lnTo>
                <a:lnTo>
                  <a:pt x="5237" y="10778"/>
                </a:lnTo>
                <a:lnTo>
                  <a:pt x="5237" y="10221"/>
                </a:lnTo>
                <a:lnTo>
                  <a:pt x="4787" y="10221"/>
                </a:lnTo>
                <a:lnTo>
                  <a:pt x="4787" y="10778"/>
                </a:lnTo>
                <a:lnTo>
                  <a:pt x="4754" y="10778"/>
                </a:lnTo>
                <a:lnTo>
                  <a:pt x="4754" y="10221"/>
                </a:lnTo>
                <a:lnTo>
                  <a:pt x="4304" y="10221"/>
                </a:lnTo>
                <a:lnTo>
                  <a:pt x="4304" y="10778"/>
                </a:lnTo>
                <a:lnTo>
                  <a:pt x="4271" y="10778"/>
                </a:lnTo>
                <a:lnTo>
                  <a:pt x="4271" y="10221"/>
                </a:lnTo>
                <a:lnTo>
                  <a:pt x="3822" y="10221"/>
                </a:lnTo>
                <a:lnTo>
                  <a:pt x="3822" y="10778"/>
                </a:lnTo>
                <a:lnTo>
                  <a:pt x="3789" y="10778"/>
                </a:lnTo>
                <a:lnTo>
                  <a:pt x="3789" y="10221"/>
                </a:lnTo>
                <a:lnTo>
                  <a:pt x="3339" y="10221"/>
                </a:lnTo>
                <a:lnTo>
                  <a:pt x="3339" y="10778"/>
                </a:lnTo>
                <a:lnTo>
                  <a:pt x="3306" y="10778"/>
                </a:lnTo>
                <a:lnTo>
                  <a:pt x="3306" y="10221"/>
                </a:lnTo>
                <a:lnTo>
                  <a:pt x="2856" y="10221"/>
                </a:lnTo>
                <a:lnTo>
                  <a:pt x="2856" y="10778"/>
                </a:lnTo>
                <a:lnTo>
                  <a:pt x="2823" y="10778"/>
                </a:lnTo>
                <a:lnTo>
                  <a:pt x="2823" y="10221"/>
                </a:lnTo>
                <a:lnTo>
                  <a:pt x="2374" y="10221"/>
                </a:lnTo>
                <a:lnTo>
                  <a:pt x="2374" y="10778"/>
                </a:lnTo>
                <a:lnTo>
                  <a:pt x="2341" y="10778"/>
                </a:lnTo>
                <a:lnTo>
                  <a:pt x="2341" y="10221"/>
                </a:lnTo>
                <a:lnTo>
                  <a:pt x="1891" y="10221"/>
                </a:lnTo>
                <a:lnTo>
                  <a:pt x="1891" y="10778"/>
                </a:lnTo>
                <a:lnTo>
                  <a:pt x="1858" y="10778"/>
                </a:lnTo>
                <a:lnTo>
                  <a:pt x="1858" y="10221"/>
                </a:lnTo>
                <a:lnTo>
                  <a:pt x="1408" y="10221"/>
                </a:lnTo>
                <a:lnTo>
                  <a:pt x="1408" y="10778"/>
                </a:lnTo>
                <a:lnTo>
                  <a:pt x="1375" y="10778"/>
                </a:lnTo>
                <a:lnTo>
                  <a:pt x="1375" y="10221"/>
                </a:lnTo>
                <a:lnTo>
                  <a:pt x="926" y="10221"/>
                </a:lnTo>
                <a:lnTo>
                  <a:pt x="926" y="10778"/>
                </a:lnTo>
                <a:lnTo>
                  <a:pt x="893" y="10778"/>
                </a:lnTo>
                <a:lnTo>
                  <a:pt x="893" y="10221"/>
                </a:lnTo>
                <a:lnTo>
                  <a:pt x="443" y="10221"/>
                </a:lnTo>
                <a:lnTo>
                  <a:pt x="443" y="10778"/>
                </a:lnTo>
                <a:lnTo>
                  <a:pt x="410" y="10778"/>
                </a:lnTo>
                <a:lnTo>
                  <a:pt x="410" y="10221"/>
                </a:lnTo>
                <a:lnTo>
                  <a:pt x="0" y="10221"/>
                </a:lnTo>
                <a:lnTo>
                  <a:pt x="0" y="10188"/>
                </a:lnTo>
                <a:lnTo>
                  <a:pt x="410" y="10188"/>
                </a:lnTo>
                <a:lnTo>
                  <a:pt x="410" y="9738"/>
                </a:lnTo>
                <a:lnTo>
                  <a:pt x="0" y="9738"/>
                </a:lnTo>
                <a:lnTo>
                  <a:pt x="0" y="9705"/>
                </a:lnTo>
                <a:lnTo>
                  <a:pt x="410" y="9705"/>
                </a:lnTo>
                <a:lnTo>
                  <a:pt x="410" y="9256"/>
                </a:lnTo>
                <a:lnTo>
                  <a:pt x="0" y="9256"/>
                </a:lnTo>
                <a:lnTo>
                  <a:pt x="0" y="9223"/>
                </a:lnTo>
                <a:lnTo>
                  <a:pt x="410" y="9223"/>
                </a:lnTo>
                <a:lnTo>
                  <a:pt x="410" y="8773"/>
                </a:lnTo>
                <a:lnTo>
                  <a:pt x="0" y="8773"/>
                </a:lnTo>
                <a:lnTo>
                  <a:pt x="0" y="8740"/>
                </a:lnTo>
                <a:lnTo>
                  <a:pt x="410" y="8740"/>
                </a:lnTo>
                <a:lnTo>
                  <a:pt x="410" y="8290"/>
                </a:lnTo>
                <a:lnTo>
                  <a:pt x="0" y="8290"/>
                </a:lnTo>
                <a:lnTo>
                  <a:pt x="0" y="8257"/>
                </a:lnTo>
                <a:lnTo>
                  <a:pt x="410" y="8257"/>
                </a:lnTo>
                <a:lnTo>
                  <a:pt x="410" y="7808"/>
                </a:lnTo>
                <a:lnTo>
                  <a:pt x="0" y="7808"/>
                </a:lnTo>
                <a:lnTo>
                  <a:pt x="0" y="7775"/>
                </a:lnTo>
                <a:lnTo>
                  <a:pt x="410" y="7775"/>
                </a:lnTo>
                <a:lnTo>
                  <a:pt x="410" y="7325"/>
                </a:lnTo>
                <a:lnTo>
                  <a:pt x="0" y="7325"/>
                </a:lnTo>
                <a:lnTo>
                  <a:pt x="0" y="7292"/>
                </a:lnTo>
                <a:lnTo>
                  <a:pt x="410" y="7292"/>
                </a:lnTo>
                <a:lnTo>
                  <a:pt x="410" y="6842"/>
                </a:lnTo>
                <a:lnTo>
                  <a:pt x="0" y="6842"/>
                </a:lnTo>
                <a:lnTo>
                  <a:pt x="0" y="6809"/>
                </a:lnTo>
                <a:lnTo>
                  <a:pt x="410" y="6809"/>
                </a:lnTo>
                <a:lnTo>
                  <a:pt x="410" y="6360"/>
                </a:lnTo>
                <a:lnTo>
                  <a:pt x="0" y="6360"/>
                </a:lnTo>
                <a:lnTo>
                  <a:pt x="0" y="6327"/>
                </a:lnTo>
                <a:lnTo>
                  <a:pt x="410" y="6327"/>
                </a:lnTo>
                <a:lnTo>
                  <a:pt x="410" y="5877"/>
                </a:lnTo>
                <a:lnTo>
                  <a:pt x="0" y="5877"/>
                </a:lnTo>
                <a:lnTo>
                  <a:pt x="0" y="5844"/>
                </a:lnTo>
                <a:lnTo>
                  <a:pt x="410" y="5844"/>
                </a:lnTo>
                <a:lnTo>
                  <a:pt x="410" y="5812"/>
                </a:lnTo>
                <a:lnTo>
                  <a:pt x="410" y="5358"/>
                </a:lnTo>
                <a:lnTo>
                  <a:pt x="410" y="5346"/>
                </a:lnTo>
                <a:lnTo>
                  <a:pt x="0" y="5346"/>
                </a:lnTo>
                <a:lnTo>
                  <a:pt x="0" y="5313"/>
                </a:lnTo>
                <a:lnTo>
                  <a:pt x="410" y="5313"/>
                </a:lnTo>
                <a:lnTo>
                  <a:pt x="410" y="4863"/>
                </a:lnTo>
                <a:lnTo>
                  <a:pt x="0" y="4863"/>
                </a:lnTo>
                <a:lnTo>
                  <a:pt x="0" y="4830"/>
                </a:lnTo>
                <a:lnTo>
                  <a:pt x="410" y="4830"/>
                </a:lnTo>
                <a:lnTo>
                  <a:pt x="410" y="4381"/>
                </a:lnTo>
                <a:lnTo>
                  <a:pt x="0" y="4381"/>
                </a:lnTo>
                <a:lnTo>
                  <a:pt x="0" y="4348"/>
                </a:lnTo>
                <a:lnTo>
                  <a:pt x="410" y="4348"/>
                </a:lnTo>
                <a:lnTo>
                  <a:pt x="410" y="3898"/>
                </a:lnTo>
                <a:lnTo>
                  <a:pt x="0" y="3898"/>
                </a:lnTo>
                <a:lnTo>
                  <a:pt x="0" y="3865"/>
                </a:lnTo>
                <a:lnTo>
                  <a:pt x="410" y="3865"/>
                </a:lnTo>
                <a:lnTo>
                  <a:pt x="410" y="3415"/>
                </a:lnTo>
                <a:lnTo>
                  <a:pt x="0" y="3415"/>
                </a:lnTo>
                <a:lnTo>
                  <a:pt x="0" y="3382"/>
                </a:lnTo>
                <a:lnTo>
                  <a:pt x="410" y="3382"/>
                </a:lnTo>
                <a:lnTo>
                  <a:pt x="410" y="2933"/>
                </a:lnTo>
                <a:lnTo>
                  <a:pt x="0" y="2933"/>
                </a:lnTo>
                <a:lnTo>
                  <a:pt x="0" y="2900"/>
                </a:lnTo>
                <a:lnTo>
                  <a:pt x="410" y="2900"/>
                </a:lnTo>
                <a:lnTo>
                  <a:pt x="410" y="2450"/>
                </a:lnTo>
                <a:lnTo>
                  <a:pt x="0" y="2450"/>
                </a:lnTo>
                <a:lnTo>
                  <a:pt x="0" y="2417"/>
                </a:lnTo>
                <a:lnTo>
                  <a:pt x="410" y="2417"/>
                </a:lnTo>
                <a:lnTo>
                  <a:pt x="410" y="1967"/>
                </a:lnTo>
                <a:lnTo>
                  <a:pt x="0" y="1967"/>
                </a:lnTo>
                <a:lnTo>
                  <a:pt x="0" y="1934"/>
                </a:lnTo>
                <a:lnTo>
                  <a:pt x="410" y="1934"/>
                </a:lnTo>
                <a:lnTo>
                  <a:pt x="410" y="1484"/>
                </a:lnTo>
                <a:lnTo>
                  <a:pt x="0" y="1484"/>
                </a:lnTo>
                <a:lnTo>
                  <a:pt x="0" y="1451"/>
                </a:lnTo>
                <a:lnTo>
                  <a:pt x="410" y="1451"/>
                </a:lnTo>
                <a:lnTo>
                  <a:pt x="410" y="1002"/>
                </a:lnTo>
                <a:lnTo>
                  <a:pt x="0" y="1002"/>
                </a:lnTo>
                <a:lnTo>
                  <a:pt x="0" y="969"/>
                </a:lnTo>
                <a:lnTo>
                  <a:pt x="410" y="969"/>
                </a:lnTo>
                <a:lnTo>
                  <a:pt x="410" y="519"/>
                </a:lnTo>
                <a:lnTo>
                  <a:pt x="0" y="519"/>
                </a:lnTo>
                <a:lnTo>
                  <a:pt x="0" y="486"/>
                </a:lnTo>
                <a:lnTo>
                  <a:pt x="410" y="486"/>
                </a:lnTo>
                <a:lnTo>
                  <a:pt x="410" y="0"/>
                </a:lnTo>
                <a:close/>
              </a:path>
            </a:pathLst>
          </a:custGeom>
          <a:solidFill>
            <a:schemeClr val="accent1">
              <a:alpha val="5000"/>
            </a:schemeClr>
          </a:solidFill>
          <a:ln w="63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" name="椭圆 2"/>
          <p:cNvSpPr/>
          <p:nvPr>
            <p:custDataLst>
              <p:tags r:id="rId4"/>
            </p:custDataLst>
          </p:nvPr>
        </p:nvSpPr>
        <p:spPr>
          <a:xfrm>
            <a:off x="8954770" y="1205230"/>
            <a:ext cx="685165" cy="685165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>
            <p:custDataLst>
              <p:tags r:id="rId5"/>
            </p:custDataLst>
          </p:nvPr>
        </p:nvSpPr>
        <p:spPr>
          <a:xfrm>
            <a:off x="2988945" y="5423535"/>
            <a:ext cx="1920240" cy="143446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024" h="2259">
                <a:moveTo>
                  <a:pt x="1512" y="0"/>
                </a:moveTo>
                <a:cubicBezTo>
                  <a:pt x="2347" y="0"/>
                  <a:pt x="3024" y="677"/>
                  <a:pt x="3024" y="1512"/>
                </a:cubicBezTo>
                <a:cubicBezTo>
                  <a:pt x="3024" y="1773"/>
                  <a:pt x="2958" y="2018"/>
                  <a:pt x="2842" y="2233"/>
                </a:cubicBezTo>
                <a:lnTo>
                  <a:pt x="2827" y="2259"/>
                </a:lnTo>
                <a:lnTo>
                  <a:pt x="197" y="2259"/>
                </a:lnTo>
                <a:lnTo>
                  <a:pt x="182" y="2233"/>
                </a:lnTo>
                <a:cubicBezTo>
                  <a:pt x="66" y="2018"/>
                  <a:pt x="0" y="1773"/>
                  <a:pt x="0" y="1512"/>
                </a:cubicBezTo>
                <a:cubicBezTo>
                  <a:pt x="0" y="677"/>
                  <a:pt x="677" y="0"/>
                  <a:pt x="1512" y="0"/>
                </a:cubicBezTo>
                <a:close/>
              </a:path>
            </a:pathLst>
          </a:cu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富有激情的课堂</a:t>
            </a:r>
            <a:endParaRPr lang="zh-CN" altLang="en-US"/>
          </a:p>
        </p:txBody>
      </p:sp>
      <p:sp useBgFill="1">
        <p:nvSpPr>
          <p:cNvPr id="5" name="圆角矩形 4"/>
          <p:cNvSpPr/>
          <p:nvPr>
            <p:custDataLst>
              <p:tags r:id="rId7"/>
            </p:custDataLst>
          </p:nvPr>
        </p:nvSpPr>
        <p:spPr>
          <a:xfrm>
            <a:off x="608965" y="1603375"/>
            <a:ext cx="10971530" cy="4655820"/>
          </a:xfrm>
          <a:prstGeom prst="roundRect">
            <a:avLst>
              <a:gd name="adj" fmla="val 2568"/>
            </a:avLst>
          </a:prstGeom>
          <a:ln>
            <a:noFill/>
          </a:ln>
          <a:effectLst>
            <a:outerShdw blurRad="101600" dist="38100" dir="2700000" algn="tl" rotWithShape="0">
              <a:schemeClr val="accent1">
                <a:lumMod val="75000"/>
                <a:alpha val="13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8"/>
            </p:custDataLst>
          </p:nvPr>
        </p:nvSpPr>
        <p:spPr>
          <a:xfrm>
            <a:off x="851535" y="1882775"/>
            <a:ext cx="187960" cy="187960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9"/>
            </p:custDataLst>
          </p:nvPr>
        </p:nvSpPr>
        <p:spPr>
          <a:xfrm>
            <a:off x="851535" y="2422525"/>
            <a:ext cx="187960" cy="187960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10"/>
            </p:custDataLst>
          </p:nvPr>
        </p:nvSpPr>
        <p:spPr>
          <a:xfrm>
            <a:off x="851535" y="2962275"/>
            <a:ext cx="187960" cy="187960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11"/>
            </p:custDataLst>
          </p:nvPr>
        </p:nvSpPr>
        <p:spPr>
          <a:xfrm>
            <a:off x="851535" y="3502025"/>
            <a:ext cx="187960" cy="187960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圆角矩形 16"/>
          <p:cNvSpPr/>
          <p:nvPr>
            <p:custDataLst>
              <p:tags r:id="rId12"/>
            </p:custDataLst>
          </p:nvPr>
        </p:nvSpPr>
        <p:spPr>
          <a:xfrm>
            <a:off x="608965" y="1603375"/>
            <a:ext cx="10971530" cy="4655820"/>
          </a:xfrm>
          <a:prstGeom prst="roundRect">
            <a:avLst>
              <a:gd name="adj" fmla="val 2568"/>
            </a:avLst>
          </a:prstGeom>
          <a:solidFill>
            <a:schemeClr val="lt1">
              <a:lumMod val="100000"/>
              <a:alpha val="2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190" tIns="45720" rIns="50419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  <a:buClrTx/>
              <a:buSzTx/>
              <a:buFontTx/>
            </a:pPr>
            <a:endParaRPr lang="zh-CN" altLang="en-US" sz="2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0" name="椭圆 9"/>
          <p:cNvSpPr/>
          <p:nvPr>
            <p:custDataLst>
              <p:tags r:id="rId13"/>
            </p:custDataLst>
          </p:nvPr>
        </p:nvSpPr>
        <p:spPr>
          <a:xfrm>
            <a:off x="851535" y="4041775"/>
            <a:ext cx="187960" cy="187960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14"/>
            </p:custDataLst>
          </p:nvPr>
        </p:nvSpPr>
        <p:spPr>
          <a:xfrm>
            <a:off x="851535" y="4581525"/>
            <a:ext cx="187960" cy="187960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15"/>
            </p:custDataLst>
          </p:nvPr>
        </p:nvSpPr>
        <p:spPr>
          <a:xfrm>
            <a:off x="851535" y="5121275"/>
            <a:ext cx="187960" cy="187960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851535" y="5661025"/>
            <a:ext cx="187960" cy="187960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任意多边形: 形状 125"/>
          <p:cNvSpPr/>
          <p:nvPr>
            <p:custDataLst>
              <p:tags r:id="rId17"/>
            </p:custDataLst>
          </p:nvPr>
        </p:nvSpPr>
        <p:spPr>
          <a:xfrm>
            <a:off x="11579860" y="3007995"/>
            <a:ext cx="468630" cy="605791"/>
          </a:xfrm>
          <a:custGeom>
            <a:avLst/>
            <a:gdLst>
              <a:gd name="connsiteX0" fmla="*/ 6858 w 468669"/>
              <a:gd name="connsiteY0" fmla="*/ 605651 h 605650"/>
              <a:gd name="connsiteX1" fmla="*/ 3086 w 468669"/>
              <a:gd name="connsiteY1" fmla="*/ 604622 h 605650"/>
              <a:gd name="connsiteX2" fmla="*/ 0 w 468669"/>
              <a:gd name="connsiteY2" fmla="*/ 598107 h 605650"/>
              <a:gd name="connsiteX3" fmla="*/ 16459 w 468669"/>
              <a:gd name="connsiteY3" fmla="*/ 459232 h 605650"/>
              <a:gd name="connsiteX4" fmla="*/ 17831 w 468669"/>
              <a:gd name="connsiteY4" fmla="*/ 455803 h 605650"/>
              <a:gd name="connsiteX5" fmla="*/ 357645 w 468669"/>
              <a:gd name="connsiteY5" fmla="*/ 2832 h 605650"/>
              <a:gd name="connsiteX6" fmla="*/ 362102 w 468669"/>
              <a:gd name="connsiteY6" fmla="*/ 89 h 605650"/>
              <a:gd name="connsiteX7" fmla="*/ 367246 w 468669"/>
              <a:gd name="connsiteY7" fmla="*/ 1461 h 605650"/>
              <a:gd name="connsiteX8" fmla="*/ 466001 w 468669"/>
              <a:gd name="connsiteY8" fmla="*/ 77242 h 605650"/>
              <a:gd name="connsiteX9" fmla="*/ 467373 w 468669"/>
              <a:gd name="connsiteY9" fmla="*/ 86843 h 605650"/>
              <a:gd name="connsiteX10" fmla="*/ 132702 w 468669"/>
              <a:gd name="connsiteY10" fmla="*/ 538785 h 605650"/>
              <a:gd name="connsiteX11" fmla="*/ 130302 w 468669"/>
              <a:gd name="connsiteY11" fmla="*/ 540843 h 605650"/>
              <a:gd name="connsiteX12" fmla="*/ 9944 w 468669"/>
              <a:gd name="connsiteY12" fmla="*/ 604965 h 605650"/>
              <a:gd name="connsiteX13" fmla="*/ 6858 w 468669"/>
              <a:gd name="connsiteY13" fmla="*/ 605651 h 605650"/>
              <a:gd name="connsiteX14" fmla="*/ 29832 w 468669"/>
              <a:gd name="connsiteY14" fmla="*/ 462318 h 605650"/>
              <a:gd name="connsiteX15" fmla="*/ 15088 w 468669"/>
              <a:gd name="connsiteY15" fmla="*/ 586448 h 605650"/>
              <a:gd name="connsiteX16" fmla="*/ 122415 w 468669"/>
              <a:gd name="connsiteY16" fmla="*/ 529184 h 605650"/>
              <a:gd name="connsiteX17" fmla="*/ 452285 w 468669"/>
              <a:gd name="connsiteY17" fmla="*/ 83757 h 605650"/>
              <a:gd name="connsiteX18" fmla="*/ 364160 w 468669"/>
              <a:gd name="connsiteY18" fmla="*/ 16206 h 605650"/>
              <a:gd name="connsiteX19" fmla="*/ 29832 w 468669"/>
              <a:gd name="connsiteY19" fmla="*/ 462318 h 60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8" h="954">
                <a:moveTo>
                  <a:pt x="46" y="736"/>
                </a:moveTo>
                <a:lnTo>
                  <a:pt x="24" y="924"/>
                </a:lnTo>
                <a:lnTo>
                  <a:pt x="185" y="838"/>
                </a:lnTo>
                <a:lnTo>
                  <a:pt x="185" y="837"/>
                </a:lnTo>
                <a:cubicBezTo>
                  <a:pt x="136" y="759"/>
                  <a:pt x="75" y="740"/>
                  <a:pt x="49" y="736"/>
                </a:cubicBezTo>
                <a:lnTo>
                  <a:pt x="46" y="736"/>
                </a:lnTo>
                <a:close/>
                <a:moveTo>
                  <a:pt x="442" y="201"/>
                </a:moveTo>
                <a:lnTo>
                  <a:pt x="57" y="715"/>
                </a:lnTo>
                <a:lnTo>
                  <a:pt x="65" y="717"/>
                </a:lnTo>
                <a:cubicBezTo>
                  <a:pt x="97" y="725"/>
                  <a:pt x="151" y="748"/>
                  <a:pt x="196" y="815"/>
                </a:cubicBezTo>
                <a:lnTo>
                  <a:pt x="201" y="822"/>
                </a:lnTo>
                <a:lnTo>
                  <a:pt x="580" y="310"/>
                </a:lnTo>
                <a:lnTo>
                  <a:pt x="442" y="201"/>
                </a:lnTo>
                <a:close/>
                <a:moveTo>
                  <a:pt x="492" y="134"/>
                </a:moveTo>
                <a:lnTo>
                  <a:pt x="455" y="184"/>
                </a:lnTo>
                <a:lnTo>
                  <a:pt x="593" y="293"/>
                </a:lnTo>
                <a:lnTo>
                  <a:pt x="630" y="243"/>
                </a:lnTo>
                <a:lnTo>
                  <a:pt x="492" y="134"/>
                </a:lnTo>
                <a:close/>
                <a:moveTo>
                  <a:pt x="573" y="26"/>
                </a:moveTo>
                <a:lnTo>
                  <a:pt x="505" y="117"/>
                </a:lnTo>
                <a:lnTo>
                  <a:pt x="643" y="225"/>
                </a:lnTo>
                <a:lnTo>
                  <a:pt x="712" y="132"/>
                </a:lnTo>
                <a:lnTo>
                  <a:pt x="573" y="26"/>
                </a:lnTo>
                <a:close/>
                <a:moveTo>
                  <a:pt x="572" y="0"/>
                </a:moveTo>
                <a:cubicBezTo>
                  <a:pt x="574" y="0"/>
                  <a:pt x="577" y="1"/>
                  <a:pt x="578" y="2"/>
                </a:cubicBezTo>
                <a:lnTo>
                  <a:pt x="734" y="122"/>
                </a:lnTo>
                <a:cubicBezTo>
                  <a:pt x="739" y="125"/>
                  <a:pt x="739" y="132"/>
                  <a:pt x="736" y="137"/>
                </a:cubicBezTo>
                <a:lnTo>
                  <a:pt x="657" y="244"/>
                </a:lnTo>
                <a:lnTo>
                  <a:pt x="657" y="244"/>
                </a:lnTo>
                <a:cubicBezTo>
                  <a:pt x="656" y="246"/>
                  <a:pt x="655" y="247"/>
                  <a:pt x="655" y="248"/>
                </a:cubicBezTo>
                <a:cubicBezTo>
                  <a:pt x="654" y="249"/>
                  <a:pt x="653" y="249"/>
                  <a:pt x="653" y="250"/>
                </a:cubicBezTo>
                <a:lnTo>
                  <a:pt x="652" y="250"/>
                </a:lnTo>
                <a:lnTo>
                  <a:pt x="209" y="849"/>
                </a:lnTo>
                <a:cubicBezTo>
                  <a:pt x="208" y="850"/>
                  <a:pt x="207" y="851"/>
                  <a:pt x="205" y="852"/>
                </a:cubicBezTo>
                <a:lnTo>
                  <a:pt x="16" y="953"/>
                </a:lnTo>
                <a:cubicBezTo>
                  <a:pt x="14" y="953"/>
                  <a:pt x="12" y="954"/>
                  <a:pt x="11" y="954"/>
                </a:cubicBezTo>
                <a:cubicBezTo>
                  <a:pt x="9" y="954"/>
                  <a:pt x="6" y="953"/>
                  <a:pt x="5" y="952"/>
                </a:cubicBezTo>
                <a:cubicBezTo>
                  <a:pt x="2" y="950"/>
                  <a:pt x="0" y="946"/>
                  <a:pt x="0" y="942"/>
                </a:cubicBezTo>
                <a:lnTo>
                  <a:pt x="26" y="723"/>
                </a:lnTo>
                <a:cubicBezTo>
                  <a:pt x="26" y="723"/>
                  <a:pt x="26" y="723"/>
                  <a:pt x="26" y="722"/>
                </a:cubicBezTo>
                <a:lnTo>
                  <a:pt x="26" y="722"/>
                </a:lnTo>
                <a:lnTo>
                  <a:pt x="26" y="722"/>
                </a:lnTo>
                <a:cubicBezTo>
                  <a:pt x="27" y="720"/>
                  <a:pt x="28" y="718"/>
                  <a:pt x="29" y="716"/>
                </a:cubicBezTo>
                <a:lnTo>
                  <a:pt x="30" y="716"/>
                </a:lnTo>
                <a:lnTo>
                  <a:pt x="563" y="4"/>
                </a:lnTo>
                <a:cubicBezTo>
                  <a:pt x="565" y="2"/>
                  <a:pt x="567" y="1"/>
                  <a:pt x="570" y="0"/>
                </a:cubicBezTo>
                <a:cubicBezTo>
                  <a:pt x="571" y="0"/>
                  <a:pt x="572" y="0"/>
                  <a:pt x="572" y="0"/>
                </a:cubicBezTo>
                <a:close/>
              </a:path>
            </a:pathLst>
          </a:custGeom>
          <a:solidFill>
            <a:srgbClr val="FFFFFF">
              <a:alpha val="71000"/>
            </a:srgbClr>
          </a:solidFill>
          <a:ln w="3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5" name="任意多边形: 形状 924"/>
          <p:cNvSpPr/>
          <p:nvPr>
            <p:custDataLst>
              <p:tags r:id="rId18"/>
            </p:custDataLst>
          </p:nvPr>
        </p:nvSpPr>
        <p:spPr>
          <a:xfrm>
            <a:off x="8944610" y="6165850"/>
            <a:ext cx="1101726" cy="614681"/>
          </a:xfrm>
          <a:custGeom>
            <a:avLst/>
            <a:gdLst>
              <a:gd name="connsiteX0" fmla="*/ 410078 w 1101914"/>
              <a:gd name="connsiteY0" fmla="*/ 544953 h 614785"/>
              <a:gd name="connsiteX1" fmla="*/ 493330 w 1101914"/>
              <a:gd name="connsiteY1" fmla="*/ 587647 h 614785"/>
              <a:gd name="connsiteX2" fmla="*/ 535767 w 1101914"/>
              <a:gd name="connsiteY2" fmla="*/ 604751 h 614785"/>
              <a:gd name="connsiteX3" fmla="*/ 580519 w 1101914"/>
              <a:gd name="connsiteY3" fmla="*/ 614784 h 614785"/>
              <a:gd name="connsiteX4" fmla="*/ 628687 w 1101914"/>
              <a:gd name="connsiteY4" fmla="*/ 608752 h 614785"/>
              <a:gd name="connsiteX5" fmla="*/ 677907 w 1101914"/>
              <a:gd name="connsiteY5" fmla="*/ 601922 h 614785"/>
              <a:gd name="connsiteX6" fmla="*/ 776394 w 1101914"/>
              <a:gd name="connsiteY6" fmla="*/ 588250 h 614785"/>
              <a:gd name="connsiteX7" fmla="*/ 975574 w 1101914"/>
              <a:gd name="connsiteY7" fmla="*/ 560606 h 614785"/>
              <a:gd name="connsiteX8" fmla="*/ 1024836 w 1101914"/>
              <a:gd name="connsiteY8" fmla="*/ 553769 h 614785"/>
              <a:gd name="connsiteX9" fmla="*/ 1070630 w 1101914"/>
              <a:gd name="connsiteY9" fmla="*/ 546852 h 614785"/>
              <a:gd name="connsiteX10" fmla="*/ 1097801 w 1101914"/>
              <a:gd name="connsiteY10" fmla="*/ 530475 h 614785"/>
              <a:gd name="connsiteX11" fmla="*/ 1096323 w 1101914"/>
              <a:gd name="connsiteY11" fmla="*/ 501511 h 614785"/>
              <a:gd name="connsiteX12" fmla="*/ 1028326 w 1101914"/>
              <a:gd name="connsiteY12" fmla="*/ 494663 h 614785"/>
              <a:gd name="connsiteX13" fmla="*/ 930514 w 1101914"/>
              <a:gd name="connsiteY13" fmla="*/ 509953 h 614785"/>
              <a:gd name="connsiteX14" fmla="*/ 732856 w 1101914"/>
              <a:gd name="connsiteY14" fmla="*/ 541555 h 614785"/>
              <a:gd name="connsiteX15" fmla="*/ 635370 w 1101914"/>
              <a:gd name="connsiteY15" fmla="*/ 558628 h 614785"/>
              <a:gd name="connsiteX16" fmla="*/ 589802 w 1101914"/>
              <a:gd name="connsiteY16" fmla="*/ 564779 h 614785"/>
              <a:gd name="connsiteX17" fmla="*/ 567986 w 1101914"/>
              <a:gd name="connsiteY17" fmla="*/ 540358 h 614785"/>
              <a:gd name="connsiteX18" fmla="*/ 574687 w 1101914"/>
              <a:gd name="connsiteY18" fmla="*/ 453563 h 614785"/>
              <a:gd name="connsiteX19" fmla="*/ 593505 w 1101914"/>
              <a:gd name="connsiteY19" fmla="*/ 415940 h 614785"/>
              <a:gd name="connsiteX20" fmla="*/ 628008 w 1101914"/>
              <a:gd name="connsiteY20" fmla="*/ 397684 h 614785"/>
              <a:gd name="connsiteX21" fmla="*/ 723475 w 1101914"/>
              <a:gd name="connsiteY21" fmla="*/ 380957 h 614785"/>
              <a:gd name="connsiteX22" fmla="*/ 823499 w 1101914"/>
              <a:gd name="connsiteY22" fmla="*/ 364234 h 614785"/>
              <a:gd name="connsiteX23" fmla="*/ 1022123 w 1101914"/>
              <a:gd name="connsiteY23" fmla="*/ 331466 h 614785"/>
              <a:gd name="connsiteX24" fmla="*/ 1083924 w 1101914"/>
              <a:gd name="connsiteY24" fmla="*/ 301480 h 614785"/>
              <a:gd name="connsiteX25" fmla="*/ 1050786 w 1101914"/>
              <a:gd name="connsiteY25" fmla="*/ 249520 h 614785"/>
              <a:gd name="connsiteX26" fmla="*/ 1010441 w 1101914"/>
              <a:gd name="connsiteY26" fmla="*/ 234662 h 614785"/>
              <a:gd name="connsiteX27" fmla="*/ 966350 w 1101914"/>
              <a:gd name="connsiteY27" fmla="*/ 218296 h 614785"/>
              <a:gd name="connsiteX28" fmla="*/ 878040 w 1101914"/>
              <a:gd name="connsiteY28" fmla="*/ 183056 h 614785"/>
              <a:gd name="connsiteX29" fmla="*/ 706008 w 1101914"/>
              <a:gd name="connsiteY29" fmla="*/ 104408 h 614785"/>
              <a:gd name="connsiteX30" fmla="*/ 620653 w 1101914"/>
              <a:gd name="connsiteY30" fmla="*/ 60243 h 614785"/>
              <a:gd name="connsiteX31" fmla="*/ 540177 w 1101914"/>
              <a:gd name="connsiteY31" fmla="*/ 17922 h 614785"/>
              <a:gd name="connsiteX32" fmla="*/ 449857 w 1101914"/>
              <a:gd name="connsiteY32" fmla="*/ 475 h 614785"/>
              <a:gd name="connsiteX33" fmla="*/ 354099 w 1101914"/>
              <a:gd name="connsiteY33" fmla="*/ 19270 h 614785"/>
              <a:gd name="connsiteX34" fmla="*/ 161420 w 1101914"/>
              <a:gd name="connsiteY34" fmla="*/ 65931 h 614785"/>
              <a:gd name="connsiteX35" fmla="*/ 113812 w 1101914"/>
              <a:gd name="connsiteY35" fmla="*/ 76215 h 614785"/>
              <a:gd name="connsiteX36" fmla="*/ 70422 w 1101914"/>
              <a:gd name="connsiteY36" fmla="*/ 86444 h 614785"/>
              <a:gd name="connsiteX37" fmla="*/ 15993 w 1101914"/>
              <a:gd name="connsiteY37" fmla="*/ 136216 h 614785"/>
              <a:gd name="connsiteX38" fmla="*/ 1155 w 1101914"/>
              <a:gd name="connsiteY38" fmla="*/ 212017 h 614785"/>
              <a:gd name="connsiteX39" fmla="*/ 12355 w 1101914"/>
              <a:gd name="connsiteY39" fmla="*/ 294570 h 614785"/>
              <a:gd name="connsiteX40" fmla="*/ 70099 w 1101914"/>
              <a:gd name="connsiteY40" fmla="*/ 347541 h 614785"/>
              <a:gd name="connsiteX41" fmla="*/ 153938 w 1101914"/>
              <a:gd name="connsiteY41" fmla="*/ 397509 h 614785"/>
              <a:gd name="connsiteX42" fmla="*/ 326338 w 1101914"/>
              <a:gd name="connsiteY42" fmla="*/ 497228 h 614785"/>
              <a:gd name="connsiteX43" fmla="*/ 410078 w 1101914"/>
              <a:gd name="connsiteY43" fmla="*/ 544953 h 614785"/>
              <a:gd name="connsiteX44" fmla="*/ 417865 w 1101914"/>
              <a:gd name="connsiteY44" fmla="*/ 531628 h 614785"/>
              <a:gd name="connsiteX45" fmla="*/ 81538 w 1101914"/>
              <a:gd name="connsiteY45" fmla="*/ 336442 h 614785"/>
              <a:gd name="connsiteX46" fmla="*/ 25690 w 1101914"/>
              <a:gd name="connsiteY46" fmla="*/ 286790 h 614785"/>
              <a:gd name="connsiteX47" fmla="*/ 17077 w 1101914"/>
              <a:gd name="connsiteY47" fmla="*/ 206517 h 614785"/>
              <a:gd name="connsiteX48" fmla="*/ 32596 w 1101914"/>
              <a:gd name="connsiteY48" fmla="*/ 136950 h 614785"/>
              <a:gd name="connsiteX49" fmla="*/ 55667 w 1101914"/>
              <a:gd name="connsiteY49" fmla="*/ 110344 h 614785"/>
              <a:gd name="connsiteX50" fmla="*/ 93536 w 1101914"/>
              <a:gd name="connsiteY50" fmla="*/ 96114 h 614785"/>
              <a:gd name="connsiteX51" fmla="*/ 184172 w 1101914"/>
              <a:gd name="connsiteY51" fmla="*/ 76548 h 614785"/>
              <a:gd name="connsiteX52" fmla="*/ 277423 w 1101914"/>
              <a:gd name="connsiteY52" fmla="*/ 53930 h 614785"/>
              <a:gd name="connsiteX53" fmla="*/ 372698 w 1101914"/>
              <a:gd name="connsiteY53" fmla="*/ 30743 h 614785"/>
              <a:gd name="connsiteX54" fmla="*/ 466742 w 1101914"/>
              <a:gd name="connsiteY54" fmla="*/ 15371 h 614785"/>
              <a:gd name="connsiteX55" fmla="*/ 549957 w 1101914"/>
              <a:gd name="connsiteY55" fmla="*/ 39556 h 614785"/>
              <a:gd name="connsiteX56" fmla="*/ 630007 w 1101914"/>
              <a:gd name="connsiteY56" fmla="*/ 82727 h 614785"/>
              <a:gd name="connsiteX57" fmla="*/ 796152 w 1101914"/>
              <a:gd name="connsiteY57" fmla="*/ 164155 h 614785"/>
              <a:gd name="connsiteX58" fmla="*/ 967989 w 1101914"/>
              <a:gd name="connsiteY58" fmla="*/ 235358 h 614785"/>
              <a:gd name="connsiteX59" fmla="*/ 1010191 w 1101914"/>
              <a:gd name="connsiteY59" fmla="*/ 250940 h 614785"/>
              <a:gd name="connsiteX60" fmla="*/ 1048496 w 1101914"/>
              <a:gd name="connsiteY60" fmla="*/ 265465 h 614785"/>
              <a:gd name="connsiteX61" fmla="*/ 1070253 w 1101914"/>
              <a:gd name="connsiteY61" fmla="*/ 285837 h 614785"/>
              <a:gd name="connsiteX62" fmla="*/ 1058727 w 1101914"/>
              <a:gd name="connsiteY62" fmla="*/ 306527 h 614785"/>
              <a:gd name="connsiteX63" fmla="*/ 1024431 w 1101914"/>
              <a:gd name="connsiteY63" fmla="*/ 315539 h 614785"/>
              <a:gd name="connsiteX64" fmla="*/ 976377 w 1101914"/>
              <a:gd name="connsiteY64" fmla="*/ 323466 h 614785"/>
              <a:gd name="connsiteX65" fmla="*/ 879199 w 1101914"/>
              <a:gd name="connsiteY65" fmla="*/ 339497 h 614785"/>
              <a:gd name="connsiteX66" fmla="*/ 687611 w 1101914"/>
              <a:gd name="connsiteY66" fmla="*/ 371630 h 614785"/>
              <a:gd name="connsiteX67" fmla="*/ 638881 w 1101914"/>
              <a:gd name="connsiteY67" fmla="*/ 380117 h 614785"/>
              <a:gd name="connsiteX68" fmla="*/ 598289 w 1101914"/>
              <a:gd name="connsiteY68" fmla="*/ 391841 h 614785"/>
              <a:gd name="connsiteX69" fmla="*/ 557038 w 1101914"/>
              <a:gd name="connsiteY69" fmla="*/ 458819 h 614785"/>
              <a:gd name="connsiteX70" fmla="*/ 553111 w 1101914"/>
              <a:gd name="connsiteY70" fmla="*/ 544466 h 614785"/>
              <a:gd name="connsiteX71" fmla="*/ 573089 w 1101914"/>
              <a:gd name="connsiteY71" fmla="*/ 575491 h 614785"/>
              <a:gd name="connsiteX72" fmla="*/ 611918 w 1101914"/>
              <a:gd name="connsiteY72" fmla="*/ 578591 h 614785"/>
              <a:gd name="connsiteX73" fmla="*/ 802794 w 1101914"/>
              <a:gd name="connsiteY73" fmla="*/ 545608 h 614785"/>
              <a:gd name="connsiteX74" fmla="*/ 996293 w 1101914"/>
              <a:gd name="connsiteY74" fmla="*/ 515227 h 614785"/>
              <a:gd name="connsiteX75" fmla="*/ 1043061 w 1101914"/>
              <a:gd name="connsiteY75" fmla="*/ 507864 h 614785"/>
              <a:gd name="connsiteX76" fmla="*/ 1075972 w 1101914"/>
              <a:gd name="connsiteY76" fmla="*/ 506894 h 614785"/>
              <a:gd name="connsiteX77" fmla="*/ 1085135 w 1101914"/>
              <a:gd name="connsiteY77" fmla="*/ 521724 h 614785"/>
              <a:gd name="connsiteX78" fmla="*/ 1061111 w 1101914"/>
              <a:gd name="connsiteY78" fmla="*/ 533191 h 614785"/>
              <a:gd name="connsiteX79" fmla="*/ 1014312 w 1101914"/>
              <a:gd name="connsiteY79" fmla="*/ 539785 h 614785"/>
              <a:gd name="connsiteX80" fmla="*/ 965051 w 1101914"/>
              <a:gd name="connsiteY80" fmla="*/ 546623 h 614785"/>
              <a:gd name="connsiteX81" fmla="*/ 868672 w 1101914"/>
              <a:gd name="connsiteY81" fmla="*/ 559999 h 614785"/>
              <a:gd name="connsiteX82" fmla="*/ 675945 w 1101914"/>
              <a:gd name="connsiteY82" fmla="*/ 586749 h 614785"/>
              <a:gd name="connsiteX83" fmla="*/ 626725 w 1101914"/>
              <a:gd name="connsiteY83" fmla="*/ 593579 h 614785"/>
              <a:gd name="connsiteX84" fmla="*/ 580519 w 1101914"/>
              <a:gd name="connsiteY84" fmla="*/ 599354 h 614785"/>
              <a:gd name="connsiteX85" fmla="*/ 537990 w 1101914"/>
              <a:gd name="connsiteY85" fmla="*/ 589193 h 614785"/>
              <a:gd name="connsiteX86" fmla="*/ 495682 w 1101914"/>
              <a:gd name="connsiteY86" fmla="*/ 571887 h 614785"/>
              <a:gd name="connsiteX87" fmla="*/ 417861 w 1101914"/>
              <a:gd name="connsiteY87" fmla="*/ 531628 h 614785"/>
              <a:gd name="connsiteX88" fmla="*/ 410078 w 1101914"/>
              <a:gd name="connsiteY88" fmla="*/ 544953 h 61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735" h="968">
                <a:moveTo>
                  <a:pt x="1665" y="753"/>
                </a:moveTo>
                <a:lnTo>
                  <a:pt x="1505" y="777"/>
                </a:lnTo>
                <a:cubicBezTo>
                  <a:pt x="1401" y="792"/>
                  <a:pt x="1298" y="807"/>
                  <a:pt x="1194" y="823"/>
                </a:cubicBezTo>
                <a:lnTo>
                  <a:pt x="899" y="867"/>
                </a:lnTo>
                <a:lnTo>
                  <a:pt x="901" y="871"/>
                </a:lnTo>
                <a:cubicBezTo>
                  <a:pt x="907" y="881"/>
                  <a:pt x="915" y="888"/>
                  <a:pt x="929" y="889"/>
                </a:cubicBezTo>
                <a:cubicBezTo>
                  <a:pt x="952" y="892"/>
                  <a:pt x="978" y="884"/>
                  <a:pt x="1000" y="880"/>
                </a:cubicBezTo>
                <a:cubicBezTo>
                  <a:pt x="1052" y="870"/>
                  <a:pt x="1103" y="861"/>
                  <a:pt x="1154" y="853"/>
                </a:cubicBezTo>
                <a:cubicBezTo>
                  <a:pt x="1258" y="835"/>
                  <a:pt x="1361" y="819"/>
                  <a:pt x="1465" y="803"/>
                </a:cubicBezTo>
                <a:cubicBezTo>
                  <a:pt x="1516" y="795"/>
                  <a:pt x="1568" y="787"/>
                  <a:pt x="1619" y="779"/>
                </a:cubicBezTo>
                <a:cubicBezTo>
                  <a:pt x="1631" y="777"/>
                  <a:pt x="1646" y="774"/>
                  <a:pt x="1660" y="772"/>
                </a:cubicBezTo>
                <a:lnTo>
                  <a:pt x="1667" y="772"/>
                </a:lnTo>
                <a:lnTo>
                  <a:pt x="1665" y="753"/>
                </a:lnTo>
                <a:close/>
                <a:moveTo>
                  <a:pt x="1660" y="617"/>
                </a:moveTo>
                <a:lnTo>
                  <a:pt x="1585" y="627"/>
                </a:lnTo>
                <a:cubicBezTo>
                  <a:pt x="1557" y="631"/>
                  <a:pt x="1528" y="635"/>
                  <a:pt x="1500" y="639"/>
                </a:cubicBezTo>
                <a:cubicBezTo>
                  <a:pt x="1399" y="654"/>
                  <a:pt x="1298" y="670"/>
                  <a:pt x="1197" y="687"/>
                </a:cubicBezTo>
                <a:cubicBezTo>
                  <a:pt x="1122" y="700"/>
                  <a:pt x="1047" y="714"/>
                  <a:pt x="971" y="729"/>
                </a:cubicBezTo>
                <a:lnTo>
                  <a:pt x="897" y="744"/>
                </a:lnTo>
                <a:lnTo>
                  <a:pt x="894" y="758"/>
                </a:lnTo>
                <a:cubicBezTo>
                  <a:pt x="890" y="783"/>
                  <a:pt x="888" y="809"/>
                  <a:pt x="892" y="834"/>
                </a:cubicBezTo>
                <a:lnTo>
                  <a:pt x="893" y="843"/>
                </a:lnTo>
                <a:lnTo>
                  <a:pt x="1053" y="819"/>
                </a:lnTo>
                <a:cubicBezTo>
                  <a:pt x="1157" y="804"/>
                  <a:pt x="1260" y="789"/>
                  <a:pt x="1364" y="773"/>
                </a:cubicBezTo>
                <a:lnTo>
                  <a:pt x="1663" y="729"/>
                </a:lnTo>
                <a:lnTo>
                  <a:pt x="1662" y="714"/>
                </a:lnTo>
                <a:cubicBezTo>
                  <a:pt x="1661" y="683"/>
                  <a:pt x="1660" y="653"/>
                  <a:pt x="1660" y="622"/>
                </a:cubicBezTo>
                <a:lnTo>
                  <a:pt x="1660" y="617"/>
                </a:lnTo>
                <a:close/>
                <a:moveTo>
                  <a:pt x="1662" y="553"/>
                </a:moveTo>
                <a:lnTo>
                  <a:pt x="1506" y="580"/>
                </a:lnTo>
                <a:cubicBezTo>
                  <a:pt x="1408" y="597"/>
                  <a:pt x="1309" y="615"/>
                  <a:pt x="1211" y="632"/>
                </a:cubicBezTo>
                <a:lnTo>
                  <a:pt x="917" y="684"/>
                </a:lnTo>
                <a:lnTo>
                  <a:pt x="910" y="699"/>
                </a:lnTo>
                <a:cubicBezTo>
                  <a:pt x="908" y="704"/>
                  <a:pt x="907" y="709"/>
                  <a:pt x="905" y="714"/>
                </a:cubicBezTo>
                <a:lnTo>
                  <a:pt x="904" y="717"/>
                </a:lnTo>
                <a:lnTo>
                  <a:pt x="975" y="703"/>
                </a:lnTo>
                <a:cubicBezTo>
                  <a:pt x="1004" y="698"/>
                  <a:pt x="1032" y="692"/>
                  <a:pt x="1061" y="687"/>
                </a:cubicBezTo>
                <a:cubicBezTo>
                  <a:pt x="1162" y="668"/>
                  <a:pt x="1263" y="651"/>
                  <a:pt x="1364" y="635"/>
                </a:cubicBezTo>
                <a:cubicBezTo>
                  <a:pt x="1441" y="623"/>
                  <a:pt x="1517" y="612"/>
                  <a:pt x="1594" y="601"/>
                </a:cubicBezTo>
                <a:lnTo>
                  <a:pt x="1661" y="592"/>
                </a:lnTo>
                <a:lnTo>
                  <a:pt x="1661" y="576"/>
                </a:lnTo>
                <a:lnTo>
                  <a:pt x="1662" y="553"/>
                </a:lnTo>
                <a:close/>
                <a:moveTo>
                  <a:pt x="1665" y="510"/>
                </a:moveTo>
                <a:lnTo>
                  <a:pt x="1665" y="510"/>
                </a:lnTo>
                <a:cubicBezTo>
                  <a:pt x="1647" y="517"/>
                  <a:pt x="1626" y="519"/>
                  <a:pt x="1609" y="522"/>
                </a:cubicBezTo>
                <a:cubicBezTo>
                  <a:pt x="1505" y="539"/>
                  <a:pt x="1401" y="556"/>
                  <a:pt x="1297" y="573"/>
                </a:cubicBezTo>
                <a:cubicBezTo>
                  <a:pt x="1244" y="582"/>
                  <a:pt x="1192" y="591"/>
                  <a:pt x="1139" y="600"/>
                </a:cubicBezTo>
                <a:cubicBezTo>
                  <a:pt x="1089" y="609"/>
                  <a:pt x="1039" y="616"/>
                  <a:pt x="989" y="626"/>
                </a:cubicBezTo>
                <a:cubicBezTo>
                  <a:pt x="968" y="631"/>
                  <a:pt x="949" y="638"/>
                  <a:pt x="934" y="655"/>
                </a:cubicBezTo>
                <a:lnTo>
                  <a:pt x="934" y="656"/>
                </a:lnTo>
                <a:lnTo>
                  <a:pt x="1076" y="631"/>
                </a:lnTo>
                <a:cubicBezTo>
                  <a:pt x="1174" y="614"/>
                  <a:pt x="1273" y="596"/>
                  <a:pt x="1371" y="579"/>
                </a:cubicBezTo>
                <a:lnTo>
                  <a:pt x="1664" y="528"/>
                </a:lnTo>
                <a:lnTo>
                  <a:pt x="1665" y="510"/>
                </a:lnTo>
                <a:close/>
                <a:moveTo>
                  <a:pt x="727" y="0"/>
                </a:moveTo>
                <a:cubicBezTo>
                  <a:pt x="770" y="0"/>
                  <a:pt x="811" y="11"/>
                  <a:pt x="851" y="28"/>
                </a:cubicBezTo>
                <a:cubicBezTo>
                  <a:pt x="894" y="47"/>
                  <a:pt x="935" y="72"/>
                  <a:pt x="977" y="95"/>
                </a:cubicBezTo>
                <a:cubicBezTo>
                  <a:pt x="1022" y="119"/>
                  <a:pt x="1066" y="142"/>
                  <a:pt x="1112" y="164"/>
                </a:cubicBezTo>
                <a:cubicBezTo>
                  <a:pt x="1201" y="209"/>
                  <a:pt x="1291" y="250"/>
                  <a:pt x="1383" y="288"/>
                </a:cubicBezTo>
                <a:cubicBezTo>
                  <a:pt x="1429" y="307"/>
                  <a:pt x="1475" y="326"/>
                  <a:pt x="1522" y="344"/>
                </a:cubicBezTo>
                <a:cubicBezTo>
                  <a:pt x="1545" y="352"/>
                  <a:pt x="1568" y="361"/>
                  <a:pt x="1591" y="369"/>
                </a:cubicBezTo>
                <a:cubicBezTo>
                  <a:pt x="1612" y="377"/>
                  <a:pt x="1634" y="384"/>
                  <a:pt x="1654" y="393"/>
                </a:cubicBezTo>
                <a:cubicBezTo>
                  <a:pt x="1686" y="407"/>
                  <a:pt x="1722" y="436"/>
                  <a:pt x="1707" y="475"/>
                </a:cubicBezTo>
                <a:cubicBezTo>
                  <a:pt x="1704" y="482"/>
                  <a:pt x="1700" y="487"/>
                  <a:pt x="1695" y="492"/>
                </a:cubicBezTo>
                <a:lnTo>
                  <a:pt x="1690" y="497"/>
                </a:lnTo>
                <a:lnTo>
                  <a:pt x="1688" y="530"/>
                </a:lnTo>
                <a:cubicBezTo>
                  <a:pt x="1683" y="591"/>
                  <a:pt x="1683" y="653"/>
                  <a:pt x="1686" y="714"/>
                </a:cubicBezTo>
                <a:lnTo>
                  <a:pt x="1688" y="737"/>
                </a:lnTo>
                <a:lnTo>
                  <a:pt x="1688" y="738"/>
                </a:lnTo>
                <a:lnTo>
                  <a:pt x="1688" y="739"/>
                </a:lnTo>
                <a:lnTo>
                  <a:pt x="1688" y="740"/>
                </a:lnTo>
                <a:lnTo>
                  <a:pt x="1691" y="772"/>
                </a:lnTo>
                <a:lnTo>
                  <a:pt x="1697" y="773"/>
                </a:lnTo>
                <a:cubicBezTo>
                  <a:pt x="1708" y="775"/>
                  <a:pt x="1718" y="780"/>
                  <a:pt x="1726" y="790"/>
                </a:cubicBezTo>
                <a:cubicBezTo>
                  <a:pt x="1737" y="802"/>
                  <a:pt x="1738" y="821"/>
                  <a:pt x="1729" y="835"/>
                </a:cubicBezTo>
                <a:cubicBezTo>
                  <a:pt x="1719" y="849"/>
                  <a:pt x="1702" y="857"/>
                  <a:pt x="1686" y="861"/>
                </a:cubicBezTo>
                <a:cubicBezTo>
                  <a:pt x="1662" y="867"/>
                  <a:pt x="1637" y="869"/>
                  <a:pt x="1614" y="872"/>
                </a:cubicBezTo>
                <a:cubicBezTo>
                  <a:pt x="1588" y="876"/>
                  <a:pt x="1562" y="879"/>
                  <a:pt x="1536" y="883"/>
                </a:cubicBezTo>
                <a:cubicBezTo>
                  <a:pt x="1432" y="897"/>
                  <a:pt x="1327" y="912"/>
                  <a:pt x="1222" y="926"/>
                </a:cubicBezTo>
                <a:cubicBezTo>
                  <a:pt x="1171" y="933"/>
                  <a:pt x="1119" y="941"/>
                  <a:pt x="1067" y="948"/>
                </a:cubicBezTo>
                <a:cubicBezTo>
                  <a:pt x="1042" y="951"/>
                  <a:pt x="1016" y="955"/>
                  <a:pt x="990" y="959"/>
                </a:cubicBezTo>
                <a:cubicBezTo>
                  <a:pt x="965" y="962"/>
                  <a:pt x="940" y="968"/>
                  <a:pt x="914" y="968"/>
                </a:cubicBezTo>
                <a:cubicBezTo>
                  <a:pt x="889" y="968"/>
                  <a:pt x="867" y="960"/>
                  <a:pt x="844" y="952"/>
                </a:cubicBezTo>
                <a:cubicBezTo>
                  <a:pt x="821" y="944"/>
                  <a:pt x="799" y="935"/>
                  <a:pt x="777" y="925"/>
                </a:cubicBezTo>
                <a:cubicBezTo>
                  <a:pt x="732" y="905"/>
                  <a:pt x="688" y="882"/>
                  <a:pt x="646" y="858"/>
                </a:cubicBezTo>
                <a:cubicBezTo>
                  <a:pt x="658" y="865"/>
                  <a:pt x="670" y="847"/>
                  <a:pt x="660" y="839"/>
                </a:cubicBezTo>
                <a:lnTo>
                  <a:pt x="658" y="837"/>
                </a:lnTo>
                <a:lnTo>
                  <a:pt x="688" y="854"/>
                </a:lnTo>
                <a:cubicBezTo>
                  <a:pt x="718" y="870"/>
                  <a:pt x="749" y="886"/>
                  <a:pt x="780" y="900"/>
                </a:cubicBezTo>
                <a:cubicBezTo>
                  <a:pt x="802" y="910"/>
                  <a:pt x="825" y="920"/>
                  <a:pt x="847" y="928"/>
                </a:cubicBezTo>
                <a:cubicBezTo>
                  <a:pt x="869" y="936"/>
                  <a:pt x="890" y="944"/>
                  <a:pt x="914" y="944"/>
                </a:cubicBezTo>
                <a:cubicBezTo>
                  <a:pt x="938" y="944"/>
                  <a:pt x="963" y="938"/>
                  <a:pt x="987" y="935"/>
                </a:cubicBezTo>
                <a:cubicBezTo>
                  <a:pt x="1013" y="931"/>
                  <a:pt x="1038" y="927"/>
                  <a:pt x="1064" y="924"/>
                </a:cubicBezTo>
                <a:cubicBezTo>
                  <a:pt x="1165" y="910"/>
                  <a:pt x="1267" y="896"/>
                  <a:pt x="1368" y="882"/>
                </a:cubicBezTo>
                <a:cubicBezTo>
                  <a:pt x="1418" y="875"/>
                  <a:pt x="1469" y="868"/>
                  <a:pt x="1520" y="861"/>
                </a:cubicBezTo>
                <a:cubicBezTo>
                  <a:pt x="1545" y="857"/>
                  <a:pt x="1571" y="854"/>
                  <a:pt x="1597" y="850"/>
                </a:cubicBezTo>
                <a:cubicBezTo>
                  <a:pt x="1622" y="847"/>
                  <a:pt x="1646" y="844"/>
                  <a:pt x="1671" y="840"/>
                </a:cubicBezTo>
                <a:cubicBezTo>
                  <a:pt x="1683" y="837"/>
                  <a:pt x="1701" y="833"/>
                  <a:pt x="1709" y="821"/>
                </a:cubicBezTo>
                <a:cubicBezTo>
                  <a:pt x="1716" y="810"/>
                  <a:pt x="1705" y="801"/>
                  <a:pt x="1694" y="798"/>
                </a:cubicBezTo>
                <a:cubicBezTo>
                  <a:pt x="1677" y="794"/>
                  <a:pt x="1659" y="797"/>
                  <a:pt x="1642" y="800"/>
                </a:cubicBezTo>
                <a:cubicBezTo>
                  <a:pt x="1618" y="804"/>
                  <a:pt x="1593" y="807"/>
                  <a:pt x="1569" y="811"/>
                </a:cubicBezTo>
                <a:cubicBezTo>
                  <a:pt x="1467" y="827"/>
                  <a:pt x="1366" y="843"/>
                  <a:pt x="1264" y="859"/>
                </a:cubicBezTo>
                <a:cubicBezTo>
                  <a:pt x="1164" y="875"/>
                  <a:pt x="1064" y="894"/>
                  <a:pt x="963" y="911"/>
                </a:cubicBezTo>
                <a:cubicBezTo>
                  <a:pt x="943" y="914"/>
                  <a:pt x="921" y="916"/>
                  <a:pt x="902" y="906"/>
                </a:cubicBezTo>
                <a:cubicBezTo>
                  <a:pt x="889" y="899"/>
                  <a:pt x="880" y="886"/>
                  <a:pt x="875" y="872"/>
                </a:cubicBezTo>
                <a:lnTo>
                  <a:pt x="873" y="865"/>
                </a:lnTo>
                <a:lnTo>
                  <a:pt x="873" y="865"/>
                </a:lnTo>
                <a:cubicBezTo>
                  <a:pt x="872" y="864"/>
                  <a:pt x="871" y="862"/>
                  <a:pt x="870" y="860"/>
                </a:cubicBezTo>
                <a:cubicBezTo>
                  <a:pt x="870" y="859"/>
                  <a:pt x="870" y="857"/>
                  <a:pt x="870" y="856"/>
                </a:cubicBezTo>
                <a:lnTo>
                  <a:pt x="870" y="854"/>
                </a:lnTo>
                <a:lnTo>
                  <a:pt x="868" y="841"/>
                </a:lnTo>
                <a:cubicBezTo>
                  <a:pt x="863" y="801"/>
                  <a:pt x="867" y="760"/>
                  <a:pt x="877" y="722"/>
                </a:cubicBezTo>
                <a:cubicBezTo>
                  <a:pt x="882" y="703"/>
                  <a:pt x="889" y="682"/>
                  <a:pt x="900" y="663"/>
                </a:cubicBezTo>
                <a:lnTo>
                  <a:pt x="904" y="656"/>
                </a:lnTo>
                <a:lnTo>
                  <a:pt x="890" y="652"/>
                </a:lnTo>
                <a:cubicBezTo>
                  <a:pt x="832" y="637"/>
                  <a:pt x="777" y="616"/>
                  <a:pt x="723" y="589"/>
                </a:cubicBezTo>
                <a:cubicBezTo>
                  <a:pt x="709" y="582"/>
                  <a:pt x="721" y="561"/>
                  <a:pt x="735" y="568"/>
                </a:cubicBezTo>
                <a:cubicBezTo>
                  <a:pt x="787" y="594"/>
                  <a:pt x="841" y="614"/>
                  <a:pt x="897" y="629"/>
                </a:cubicBezTo>
                <a:lnTo>
                  <a:pt x="920" y="635"/>
                </a:lnTo>
                <a:lnTo>
                  <a:pt x="923" y="631"/>
                </a:lnTo>
                <a:cubicBezTo>
                  <a:pt x="929" y="626"/>
                  <a:pt x="935" y="621"/>
                  <a:pt x="942" y="617"/>
                </a:cubicBezTo>
                <a:cubicBezTo>
                  <a:pt x="961" y="606"/>
                  <a:pt x="984" y="602"/>
                  <a:pt x="1006" y="599"/>
                </a:cubicBezTo>
                <a:cubicBezTo>
                  <a:pt x="1032" y="594"/>
                  <a:pt x="1057" y="590"/>
                  <a:pt x="1083" y="585"/>
                </a:cubicBezTo>
                <a:cubicBezTo>
                  <a:pt x="1183" y="568"/>
                  <a:pt x="1284" y="551"/>
                  <a:pt x="1384" y="535"/>
                </a:cubicBezTo>
                <a:cubicBezTo>
                  <a:pt x="1435" y="526"/>
                  <a:pt x="1486" y="518"/>
                  <a:pt x="1537" y="509"/>
                </a:cubicBezTo>
                <a:cubicBezTo>
                  <a:pt x="1563" y="505"/>
                  <a:pt x="1588" y="501"/>
                  <a:pt x="1613" y="497"/>
                </a:cubicBezTo>
                <a:cubicBezTo>
                  <a:pt x="1631" y="494"/>
                  <a:pt x="1651" y="492"/>
                  <a:pt x="1667" y="483"/>
                </a:cubicBezTo>
                <a:cubicBezTo>
                  <a:pt x="1679" y="476"/>
                  <a:pt x="1689" y="465"/>
                  <a:pt x="1685" y="450"/>
                </a:cubicBezTo>
                <a:cubicBezTo>
                  <a:pt x="1681" y="435"/>
                  <a:pt x="1664" y="425"/>
                  <a:pt x="1651" y="418"/>
                </a:cubicBezTo>
                <a:cubicBezTo>
                  <a:pt x="1632" y="408"/>
                  <a:pt x="1611" y="402"/>
                  <a:pt x="1591" y="395"/>
                </a:cubicBezTo>
                <a:cubicBezTo>
                  <a:pt x="1568" y="387"/>
                  <a:pt x="1546" y="379"/>
                  <a:pt x="1524" y="371"/>
                </a:cubicBezTo>
                <a:cubicBezTo>
                  <a:pt x="1433" y="336"/>
                  <a:pt x="1343" y="299"/>
                  <a:pt x="1254" y="258"/>
                </a:cubicBezTo>
                <a:cubicBezTo>
                  <a:pt x="1165" y="218"/>
                  <a:pt x="1078" y="176"/>
                  <a:pt x="992" y="130"/>
                </a:cubicBezTo>
                <a:cubicBezTo>
                  <a:pt x="950" y="108"/>
                  <a:pt x="909" y="84"/>
                  <a:pt x="866" y="62"/>
                </a:cubicBezTo>
                <a:cubicBezTo>
                  <a:pt x="825" y="42"/>
                  <a:pt x="781" y="25"/>
                  <a:pt x="735" y="24"/>
                </a:cubicBezTo>
                <a:cubicBezTo>
                  <a:pt x="685" y="23"/>
                  <a:pt x="635" y="37"/>
                  <a:pt x="587" y="48"/>
                </a:cubicBezTo>
                <a:cubicBezTo>
                  <a:pt x="537" y="60"/>
                  <a:pt x="487" y="73"/>
                  <a:pt x="437" y="85"/>
                </a:cubicBezTo>
                <a:cubicBezTo>
                  <a:pt x="388" y="97"/>
                  <a:pt x="339" y="109"/>
                  <a:pt x="290" y="121"/>
                </a:cubicBezTo>
                <a:cubicBezTo>
                  <a:pt x="243" y="132"/>
                  <a:pt x="195" y="141"/>
                  <a:pt x="147" y="151"/>
                </a:cubicBezTo>
                <a:cubicBezTo>
                  <a:pt x="126" y="156"/>
                  <a:pt x="106" y="162"/>
                  <a:pt x="88" y="174"/>
                </a:cubicBezTo>
                <a:cubicBezTo>
                  <a:pt x="84" y="176"/>
                  <a:pt x="80" y="179"/>
                  <a:pt x="76" y="182"/>
                </a:cubicBezTo>
                <a:lnTo>
                  <a:pt x="76" y="183"/>
                </a:lnTo>
                <a:lnTo>
                  <a:pt x="100" y="204"/>
                </a:lnTo>
                <a:cubicBezTo>
                  <a:pt x="129" y="230"/>
                  <a:pt x="158" y="255"/>
                  <a:pt x="189" y="279"/>
                </a:cubicBezTo>
                <a:cubicBezTo>
                  <a:pt x="261" y="335"/>
                  <a:pt x="338" y="386"/>
                  <a:pt x="417" y="432"/>
                </a:cubicBezTo>
                <a:cubicBezTo>
                  <a:pt x="497" y="476"/>
                  <a:pt x="580" y="515"/>
                  <a:pt x="665" y="548"/>
                </a:cubicBezTo>
                <a:cubicBezTo>
                  <a:pt x="671" y="550"/>
                  <a:pt x="675" y="556"/>
                  <a:pt x="674" y="563"/>
                </a:cubicBezTo>
                <a:cubicBezTo>
                  <a:pt x="672" y="569"/>
                  <a:pt x="665" y="574"/>
                  <a:pt x="659" y="571"/>
                </a:cubicBezTo>
                <a:cubicBezTo>
                  <a:pt x="609" y="553"/>
                  <a:pt x="561" y="532"/>
                  <a:pt x="513" y="509"/>
                </a:cubicBezTo>
                <a:cubicBezTo>
                  <a:pt x="430" y="469"/>
                  <a:pt x="349" y="422"/>
                  <a:pt x="273" y="370"/>
                </a:cubicBezTo>
                <a:cubicBezTo>
                  <a:pt x="205" y="324"/>
                  <a:pt x="141" y="274"/>
                  <a:pt x="80" y="219"/>
                </a:cubicBezTo>
                <a:lnTo>
                  <a:pt x="60" y="201"/>
                </a:lnTo>
                <a:lnTo>
                  <a:pt x="58" y="203"/>
                </a:lnTo>
                <a:cubicBezTo>
                  <a:pt x="56" y="207"/>
                  <a:pt x="53" y="211"/>
                  <a:pt x="51" y="216"/>
                </a:cubicBezTo>
                <a:cubicBezTo>
                  <a:pt x="34" y="249"/>
                  <a:pt x="30" y="288"/>
                  <a:pt x="27" y="325"/>
                </a:cubicBezTo>
                <a:cubicBezTo>
                  <a:pt x="23" y="367"/>
                  <a:pt x="20" y="413"/>
                  <a:pt x="40" y="452"/>
                </a:cubicBezTo>
                <a:cubicBezTo>
                  <a:pt x="60" y="487"/>
                  <a:pt x="95" y="509"/>
                  <a:pt x="128" y="530"/>
                </a:cubicBezTo>
                <a:cubicBezTo>
                  <a:pt x="303" y="635"/>
                  <a:pt x="481" y="736"/>
                  <a:pt x="658" y="837"/>
                </a:cubicBezTo>
                <a:lnTo>
                  <a:pt x="658" y="837"/>
                </a:lnTo>
                <a:lnTo>
                  <a:pt x="658" y="837"/>
                </a:lnTo>
                <a:cubicBezTo>
                  <a:pt x="644" y="829"/>
                  <a:pt x="632" y="850"/>
                  <a:pt x="646" y="858"/>
                </a:cubicBezTo>
                <a:cubicBezTo>
                  <a:pt x="602" y="833"/>
                  <a:pt x="558" y="808"/>
                  <a:pt x="514" y="783"/>
                </a:cubicBezTo>
                <a:cubicBezTo>
                  <a:pt x="423" y="731"/>
                  <a:pt x="332" y="679"/>
                  <a:pt x="242" y="626"/>
                </a:cubicBezTo>
                <a:cubicBezTo>
                  <a:pt x="198" y="600"/>
                  <a:pt x="154" y="574"/>
                  <a:pt x="110" y="547"/>
                </a:cubicBezTo>
                <a:cubicBezTo>
                  <a:pt x="75" y="526"/>
                  <a:pt x="39" y="501"/>
                  <a:pt x="19" y="464"/>
                </a:cubicBezTo>
                <a:cubicBezTo>
                  <a:pt x="-2" y="424"/>
                  <a:pt x="-2" y="378"/>
                  <a:pt x="2" y="334"/>
                </a:cubicBezTo>
                <a:cubicBezTo>
                  <a:pt x="5" y="294"/>
                  <a:pt x="9" y="252"/>
                  <a:pt x="25" y="214"/>
                </a:cubicBezTo>
                <a:cubicBezTo>
                  <a:pt x="42" y="176"/>
                  <a:pt x="71" y="150"/>
                  <a:pt x="111" y="136"/>
                </a:cubicBezTo>
                <a:cubicBezTo>
                  <a:pt x="133" y="128"/>
                  <a:pt x="156" y="125"/>
                  <a:pt x="179" y="120"/>
                </a:cubicBezTo>
                <a:cubicBezTo>
                  <a:pt x="204" y="115"/>
                  <a:pt x="229" y="109"/>
                  <a:pt x="254" y="104"/>
                </a:cubicBezTo>
                <a:cubicBezTo>
                  <a:pt x="356" y="81"/>
                  <a:pt x="456" y="54"/>
                  <a:pt x="558" y="30"/>
                </a:cubicBezTo>
                <a:cubicBezTo>
                  <a:pt x="607" y="19"/>
                  <a:pt x="657" y="5"/>
                  <a:pt x="708" y="1"/>
                </a:cubicBezTo>
                <a:cubicBezTo>
                  <a:pt x="715" y="0"/>
                  <a:pt x="721" y="0"/>
                  <a:pt x="727" y="0"/>
                </a:cubicBezTo>
                <a:close/>
                <a:moveTo>
                  <a:pt x="674" y="363"/>
                </a:moveTo>
                <a:cubicBezTo>
                  <a:pt x="732" y="342"/>
                  <a:pt x="792" y="326"/>
                  <a:pt x="850" y="304"/>
                </a:cubicBezTo>
                <a:cubicBezTo>
                  <a:pt x="878" y="293"/>
                  <a:pt x="907" y="283"/>
                  <a:pt x="935" y="272"/>
                </a:cubicBezTo>
                <a:cubicBezTo>
                  <a:pt x="949" y="266"/>
                  <a:pt x="962" y="259"/>
                  <a:pt x="976" y="253"/>
                </a:cubicBezTo>
                <a:cubicBezTo>
                  <a:pt x="984" y="249"/>
                  <a:pt x="992" y="245"/>
                  <a:pt x="1001" y="242"/>
                </a:cubicBezTo>
                <a:cubicBezTo>
                  <a:pt x="1005" y="241"/>
                  <a:pt x="1008" y="240"/>
                  <a:pt x="1012" y="239"/>
                </a:cubicBezTo>
                <a:cubicBezTo>
                  <a:pt x="1012" y="239"/>
                  <a:pt x="1013" y="239"/>
                  <a:pt x="1014" y="239"/>
                </a:cubicBezTo>
                <a:cubicBezTo>
                  <a:pt x="1013" y="239"/>
                  <a:pt x="1012" y="239"/>
                  <a:pt x="1013" y="239"/>
                </a:cubicBezTo>
                <a:cubicBezTo>
                  <a:pt x="1014" y="239"/>
                  <a:pt x="1015" y="239"/>
                  <a:pt x="1015" y="239"/>
                </a:cubicBezTo>
                <a:cubicBezTo>
                  <a:pt x="1014" y="239"/>
                  <a:pt x="1013" y="238"/>
                  <a:pt x="1012" y="238"/>
                </a:cubicBezTo>
                <a:cubicBezTo>
                  <a:pt x="1018" y="240"/>
                  <a:pt x="1025" y="239"/>
                  <a:pt x="1028" y="233"/>
                </a:cubicBezTo>
                <a:cubicBezTo>
                  <a:pt x="1032" y="227"/>
                  <a:pt x="1030" y="220"/>
                  <a:pt x="1024" y="217"/>
                </a:cubicBezTo>
                <a:cubicBezTo>
                  <a:pt x="978" y="188"/>
                  <a:pt x="932" y="159"/>
                  <a:pt x="886" y="130"/>
                </a:cubicBezTo>
                <a:cubicBezTo>
                  <a:pt x="864" y="116"/>
                  <a:pt x="843" y="100"/>
                  <a:pt x="819" y="88"/>
                </a:cubicBezTo>
                <a:cubicBezTo>
                  <a:pt x="808" y="82"/>
                  <a:pt x="797" y="79"/>
                  <a:pt x="784" y="78"/>
                </a:cubicBezTo>
                <a:cubicBezTo>
                  <a:pt x="772" y="78"/>
                  <a:pt x="759" y="81"/>
                  <a:pt x="747" y="84"/>
                </a:cubicBezTo>
                <a:cubicBezTo>
                  <a:pt x="723" y="92"/>
                  <a:pt x="699" y="102"/>
                  <a:pt x="675" y="110"/>
                </a:cubicBezTo>
                <a:cubicBezTo>
                  <a:pt x="650" y="118"/>
                  <a:pt x="624" y="125"/>
                  <a:pt x="599" y="132"/>
                </a:cubicBezTo>
                <a:cubicBezTo>
                  <a:pt x="549" y="145"/>
                  <a:pt x="498" y="153"/>
                  <a:pt x="447" y="166"/>
                </a:cubicBezTo>
                <a:cubicBezTo>
                  <a:pt x="392" y="179"/>
                  <a:pt x="337" y="196"/>
                  <a:pt x="284" y="214"/>
                </a:cubicBezTo>
                <a:cubicBezTo>
                  <a:pt x="269" y="219"/>
                  <a:pt x="275" y="241"/>
                  <a:pt x="290" y="238"/>
                </a:cubicBezTo>
                <a:cubicBezTo>
                  <a:pt x="289" y="238"/>
                  <a:pt x="287" y="238"/>
                  <a:pt x="286" y="238"/>
                </a:cubicBezTo>
                <a:cubicBezTo>
                  <a:pt x="286" y="238"/>
                  <a:pt x="287" y="238"/>
                  <a:pt x="287" y="238"/>
                </a:cubicBezTo>
                <a:cubicBezTo>
                  <a:pt x="287" y="238"/>
                  <a:pt x="290" y="239"/>
                  <a:pt x="288" y="238"/>
                </a:cubicBezTo>
                <a:cubicBezTo>
                  <a:pt x="287" y="238"/>
                  <a:pt x="290" y="239"/>
                  <a:pt x="290" y="239"/>
                </a:cubicBezTo>
                <a:cubicBezTo>
                  <a:pt x="294" y="241"/>
                  <a:pt x="298" y="243"/>
                  <a:pt x="302" y="246"/>
                </a:cubicBezTo>
                <a:cubicBezTo>
                  <a:pt x="310" y="251"/>
                  <a:pt x="318" y="257"/>
                  <a:pt x="326" y="262"/>
                </a:cubicBezTo>
                <a:cubicBezTo>
                  <a:pt x="349" y="278"/>
                  <a:pt x="374" y="289"/>
                  <a:pt x="397" y="302"/>
                </a:cubicBezTo>
                <a:cubicBezTo>
                  <a:pt x="426" y="318"/>
                  <a:pt x="453" y="338"/>
                  <a:pt x="479" y="358"/>
                </a:cubicBezTo>
                <a:cubicBezTo>
                  <a:pt x="491" y="368"/>
                  <a:pt x="504" y="378"/>
                  <a:pt x="517" y="387"/>
                </a:cubicBezTo>
                <a:cubicBezTo>
                  <a:pt x="531" y="395"/>
                  <a:pt x="546" y="402"/>
                  <a:pt x="562" y="400"/>
                </a:cubicBezTo>
                <a:cubicBezTo>
                  <a:pt x="581" y="398"/>
                  <a:pt x="600" y="390"/>
                  <a:pt x="618" y="384"/>
                </a:cubicBezTo>
                <a:cubicBezTo>
                  <a:pt x="637" y="377"/>
                  <a:pt x="656" y="370"/>
                  <a:pt x="674" y="363"/>
                </a:cubicBezTo>
                <a:cubicBezTo>
                  <a:pt x="680" y="361"/>
                  <a:pt x="684" y="355"/>
                  <a:pt x="683" y="348"/>
                </a:cubicBezTo>
                <a:cubicBezTo>
                  <a:pt x="681" y="343"/>
                  <a:pt x="674" y="338"/>
                  <a:pt x="668" y="340"/>
                </a:cubicBezTo>
                <a:cubicBezTo>
                  <a:pt x="635" y="352"/>
                  <a:pt x="602" y="366"/>
                  <a:pt x="568" y="374"/>
                </a:cubicBezTo>
                <a:cubicBezTo>
                  <a:pt x="562" y="376"/>
                  <a:pt x="555" y="377"/>
                  <a:pt x="548" y="375"/>
                </a:cubicBezTo>
                <a:cubicBezTo>
                  <a:pt x="541" y="373"/>
                  <a:pt x="534" y="369"/>
                  <a:pt x="528" y="364"/>
                </a:cubicBezTo>
                <a:cubicBezTo>
                  <a:pt x="515" y="355"/>
                  <a:pt x="502" y="346"/>
                  <a:pt x="489" y="336"/>
                </a:cubicBezTo>
                <a:cubicBezTo>
                  <a:pt x="463" y="316"/>
                  <a:pt x="437" y="296"/>
                  <a:pt x="407" y="280"/>
                </a:cubicBezTo>
                <a:cubicBezTo>
                  <a:pt x="384" y="267"/>
                  <a:pt x="360" y="256"/>
                  <a:pt x="338" y="241"/>
                </a:cubicBezTo>
                <a:cubicBezTo>
                  <a:pt x="328" y="234"/>
                  <a:pt x="319" y="228"/>
                  <a:pt x="310" y="222"/>
                </a:cubicBezTo>
                <a:cubicBezTo>
                  <a:pt x="302" y="218"/>
                  <a:pt x="293" y="212"/>
                  <a:pt x="284" y="214"/>
                </a:cubicBezTo>
                <a:cubicBezTo>
                  <a:pt x="286" y="222"/>
                  <a:pt x="288" y="230"/>
                  <a:pt x="290" y="238"/>
                </a:cubicBezTo>
                <a:cubicBezTo>
                  <a:pt x="337" y="222"/>
                  <a:pt x="385" y="207"/>
                  <a:pt x="433" y="194"/>
                </a:cubicBezTo>
                <a:cubicBezTo>
                  <a:pt x="482" y="182"/>
                  <a:pt x="531" y="173"/>
                  <a:pt x="580" y="162"/>
                </a:cubicBezTo>
                <a:cubicBezTo>
                  <a:pt x="630" y="149"/>
                  <a:pt x="679" y="135"/>
                  <a:pt x="728" y="117"/>
                </a:cubicBezTo>
                <a:cubicBezTo>
                  <a:pt x="749" y="109"/>
                  <a:pt x="773" y="97"/>
                  <a:pt x="796" y="105"/>
                </a:cubicBezTo>
                <a:cubicBezTo>
                  <a:pt x="807" y="108"/>
                  <a:pt x="817" y="114"/>
                  <a:pt x="826" y="120"/>
                </a:cubicBezTo>
                <a:cubicBezTo>
                  <a:pt x="837" y="127"/>
                  <a:pt x="848" y="134"/>
                  <a:pt x="859" y="141"/>
                </a:cubicBezTo>
                <a:cubicBezTo>
                  <a:pt x="910" y="173"/>
                  <a:pt x="961" y="205"/>
                  <a:pt x="1012" y="238"/>
                </a:cubicBezTo>
                <a:cubicBezTo>
                  <a:pt x="1016" y="231"/>
                  <a:pt x="1020" y="224"/>
                  <a:pt x="1024" y="217"/>
                </a:cubicBezTo>
                <a:cubicBezTo>
                  <a:pt x="1010" y="211"/>
                  <a:pt x="994" y="219"/>
                  <a:pt x="981" y="224"/>
                </a:cubicBezTo>
                <a:cubicBezTo>
                  <a:pt x="965" y="231"/>
                  <a:pt x="949" y="239"/>
                  <a:pt x="933" y="246"/>
                </a:cubicBezTo>
                <a:cubicBezTo>
                  <a:pt x="931" y="247"/>
                  <a:pt x="930" y="247"/>
                  <a:pt x="929" y="248"/>
                </a:cubicBezTo>
                <a:cubicBezTo>
                  <a:pt x="929" y="248"/>
                  <a:pt x="928" y="248"/>
                  <a:pt x="927" y="249"/>
                </a:cubicBezTo>
                <a:cubicBezTo>
                  <a:pt x="926" y="249"/>
                  <a:pt x="930" y="248"/>
                  <a:pt x="928" y="248"/>
                </a:cubicBezTo>
                <a:cubicBezTo>
                  <a:pt x="921" y="251"/>
                  <a:pt x="914" y="254"/>
                  <a:pt x="907" y="256"/>
                </a:cubicBezTo>
                <a:cubicBezTo>
                  <a:pt x="892" y="262"/>
                  <a:pt x="876" y="268"/>
                  <a:pt x="861" y="274"/>
                </a:cubicBezTo>
                <a:cubicBezTo>
                  <a:pt x="831" y="285"/>
                  <a:pt x="801" y="296"/>
                  <a:pt x="770" y="306"/>
                </a:cubicBezTo>
                <a:cubicBezTo>
                  <a:pt x="736" y="317"/>
                  <a:pt x="701" y="327"/>
                  <a:pt x="668" y="340"/>
                </a:cubicBezTo>
                <a:cubicBezTo>
                  <a:pt x="661" y="342"/>
                  <a:pt x="657" y="348"/>
                  <a:pt x="659" y="355"/>
                </a:cubicBezTo>
                <a:cubicBezTo>
                  <a:pt x="661" y="361"/>
                  <a:pt x="668" y="366"/>
                  <a:pt x="674" y="363"/>
                </a:cubicBezTo>
                <a:close/>
              </a:path>
            </a:pathLst>
          </a:custGeom>
          <a:solidFill>
            <a:srgbClr val="FDFDFD">
              <a:alpha val="65000"/>
            </a:srgbClr>
          </a:solidFill>
          <a:ln w="3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 descr="1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466090" y="4998085"/>
            <a:ext cx="819785" cy="1514475"/>
          </a:xfrm>
          <a:prstGeom prst="rect">
            <a:avLst/>
          </a:prstGeom>
        </p:spPr>
      </p:pic>
      <p:sp>
        <p:nvSpPr>
          <p:cNvPr id="14" name="椭圆 13"/>
          <p:cNvSpPr/>
          <p:nvPr>
            <p:custDataLst>
              <p:tags r:id="rId21"/>
            </p:custDataLst>
          </p:nvPr>
        </p:nvSpPr>
        <p:spPr>
          <a:xfrm>
            <a:off x="9764395" y="1205230"/>
            <a:ext cx="281940" cy="28194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 descr="F:/素材图片人物/cddbb98c22b53bf28fc865dbbae273f8daa45f33cd14-Fjcqjl_fw1200webp(1).jpgcddbb98c22b53bf28fc865dbbae273f8daa45f33cd14-Fjcqjl_fw1200webp(1)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rcRect l="7442" r="7442"/>
          <a:stretch>
            <a:fillRect/>
          </a:stretch>
        </p:blipFill>
        <p:spPr>
          <a:xfrm>
            <a:off x="8444865" y="2423160"/>
            <a:ext cx="2628900" cy="32816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40" h="5168">
                <a:moveTo>
                  <a:pt x="209" y="0"/>
                </a:moveTo>
                <a:lnTo>
                  <a:pt x="3931" y="0"/>
                </a:lnTo>
                <a:cubicBezTo>
                  <a:pt x="4046" y="0"/>
                  <a:pt x="4140" y="94"/>
                  <a:pt x="4140" y="209"/>
                </a:cubicBezTo>
                <a:lnTo>
                  <a:pt x="4140" y="4959"/>
                </a:lnTo>
                <a:cubicBezTo>
                  <a:pt x="4140" y="5074"/>
                  <a:pt x="4046" y="5168"/>
                  <a:pt x="3931" y="5168"/>
                </a:cubicBezTo>
                <a:lnTo>
                  <a:pt x="209" y="5168"/>
                </a:lnTo>
                <a:cubicBezTo>
                  <a:pt x="94" y="5168"/>
                  <a:pt x="0" y="5074"/>
                  <a:pt x="0" y="4959"/>
                </a:cubicBezTo>
                <a:lnTo>
                  <a:pt x="0" y="209"/>
                </a:lnTo>
                <a:cubicBezTo>
                  <a:pt x="0" y="94"/>
                  <a:pt x="94" y="0"/>
                  <a:pt x="209" y="0"/>
                </a:cubicBezTo>
                <a:close/>
              </a:path>
            </a:pathLst>
          </a:custGeom>
          <a:solidFill>
            <a:schemeClr val="accent1"/>
          </a:solidFill>
          <a:ln w="44450">
            <a:solidFill>
              <a:schemeClr val="accent1">
                <a:alpha val="46000"/>
              </a:schemeClr>
            </a:solidFill>
          </a:ln>
        </p:spPr>
      </p:pic>
      <p:pic>
        <p:nvPicPr>
          <p:cNvPr id="16" name="图片 15" descr="17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 cstate="print"/>
          <a:stretch>
            <a:fillRect/>
          </a:stretch>
        </p:blipFill>
        <p:spPr>
          <a:xfrm rot="19680000">
            <a:off x="10730865" y="1125220"/>
            <a:ext cx="1034415" cy="1361440"/>
          </a:xfrm>
          <a:prstGeom prst="rect">
            <a:avLst/>
          </a:prstGeom>
        </p:spPr>
      </p:pic>
      <p:sp>
        <p:nvSpPr>
          <p:cNvPr id="34" name="文本框 33"/>
          <p:cNvSpPr txBox="1"/>
          <p:nvPr>
            <p:custDataLst>
              <p:tags r:id="rId26"/>
            </p:custDataLst>
          </p:nvPr>
        </p:nvSpPr>
        <p:spPr>
          <a:xfrm>
            <a:off x="1461262" y="1956615"/>
            <a:ext cx="5587704" cy="9420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indent="0" algn="l" fontAlgn="auto">
              <a:lnSpc>
                <a:spcPct val="140000"/>
              </a:lnSpc>
            </a:pPr>
            <a:r>
              <a:rPr lang="zh-CN" altLang="en-US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王老师上课向来富有激情</a:t>
            </a:r>
            <a:r>
              <a:rPr lang="en-US" altLang="zh-CN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,</a:t>
            </a:r>
            <a:r>
              <a:rPr lang="zh-CN" altLang="en-US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同学们上生物课都精神抖擞。</a:t>
            </a:r>
            <a:endParaRPr lang="zh-CN" altLang="en-US" sz="2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26" name="文本框 17"/>
          <p:cNvSpPr txBox="1"/>
          <p:nvPr>
            <p:custDataLst>
              <p:tags r:id="rId27"/>
            </p:custDataLst>
          </p:nvPr>
        </p:nvSpPr>
        <p:spPr>
          <a:xfrm>
            <a:off x="1461262" y="3287610"/>
            <a:ext cx="5587704" cy="9420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indent="0" algn="l" fontAlgn="auto">
              <a:lnSpc>
                <a:spcPct val="140000"/>
              </a:lnSpc>
            </a:pPr>
            <a:r>
              <a:rPr lang="zh-CN" altLang="en-US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王老师踏进教室</a:t>
            </a:r>
            <a:r>
              <a:rPr lang="en-US" altLang="zh-CN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,</a:t>
            </a:r>
            <a:r>
              <a:rPr lang="zh-CN" altLang="en-US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便如一团移动的能量场。讲到关键处</a:t>
            </a:r>
            <a:r>
              <a:rPr lang="en-US" altLang="zh-CN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,</a:t>
            </a:r>
            <a:r>
              <a:rPr lang="zh-CN" altLang="en-US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他声音陡然昂起</a:t>
            </a:r>
            <a:r>
              <a:rPr lang="en-US" altLang="zh-CN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,</a:t>
            </a:r>
            <a:r>
              <a:rPr lang="zh-CN" altLang="en-US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如惊涛拍岸。粉笔“哒哒”敲击黑板</a:t>
            </a:r>
            <a:r>
              <a:rPr lang="en-US" altLang="zh-CN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,</a:t>
            </a:r>
            <a:r>
              <a:rPr lang="zh-CN" altLang="en-US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如同战鼓</a:t>
            </a:r>
            <a:r>
              <a:rPr lang="en-US" altLang="zh-CN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,</a:t>
            </a:r>
            <a:r>
              <a:rPr lang="zh-CN" altLang="en-US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震得最后一排的困意都碎成了渣。他的眼睛里有光</a:t>
            </a:r>
            <a:r>
              <a:rPr lang="en-US" altLang="zh-CN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,</a:t>
            </a:r>
            <a:r>
              <a:rPr lang="zh-CN" altLang="en-US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那光能点燃空气</a:t>
            </a:r>
            <a:r>
              <a:rPr lang="en-US" altLang="zh-CN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,</a:t>
            </a:r>
            <a:r>
              <a:rPr lang="zh-CN" altLang="en-US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让睡神根本无处落脚。</a:t>
            </a:r>
            <a:endParaRPr lang="zh-CN" altLang="en-US" sz="2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</p:spTree>
    <p:custDataLst>
      <p:tags r:id="rId2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流程图: 文档 4"/>
          <p:cNvSpPr/>
          <p:nvPr/>
        </p:nvSpPr>
        <p:spPr>
          <a:xfrm>
            <a:off x="914400" y="2240280"/>
            <a:ext cx="9072880" cy="3708400"/>
          </a:xfrm>
          <a:prstGeom prst="flowChartDocument">
            <a:avLst/>
          </a:prstGeom>
          <a:ln w="127000" cmpd="sng">
            <a:gradFill>
              <a:gsLst>
                <a:gs pos="24000">
                  <a:schemeClr val="accent1">
                    <a:hueOff val="-4200000"/>
                  </a:schemeClr>
                </a:gs>
                <a:gs pos="100000">
                  <a:schemeClr val="accent1"/>
                </a:gs>
                <a:gs pos="0">
                  <a:schemeClr val="accent1"/>
                </a:gs>
                <a:gs pos="100000">
                  <a:schemeClr val="accent1"/>
                </a:gs>
              </a:gsLst>
              <a:lin ang="2700000" scaled="1"/>
            </a:gra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71600" y="2162810"/>
            <a:ext cx="9972040" cy="2452370"/>
          </a:xfrm>
        </p:spPr>
        <p:txBody>
          <a:bodyPr>
            <a:normAutofit/>
          </a:bodyPr>
          <a:p>
            <a:pPr>
              <a:lnSpc>
                <a:spcPct val="10000"/>
              </a:lnSpc>
            </a:pPr>
            <a:r>
              <a:rPr lang="zh-CN" altLang="en-US" sz="5400">
                <a:sym typeface="+mn-ea"/>
              </a:rPr>
              <a:t>三、一丝不苟的教学态度</a:t>
            </a:r>
            <a:endParaRPr lang="zh-CN" altLang="en-US" sz="540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p>
            <a:pPr marL="1371600" lvl="3" indent="457200"/>
            <a:r>
              <a:rPr lang="en-US" altLang="zh-CN"/>
              <a:t>————</a:t>
            </a:r>
            <a:r>
              <a:rPr lang="zh-CN" altLang="en-US"/>
              <a:t>锲而不舍，</a:t>
            </a:r>
            <a:r>
              <a:rPr lang="zh-CN" altLang="en-US"/>
              <a:t>金石可镂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346520" y="1101795"/>
            <a:ext cx="10969200" cy="705600"/>
          </a:xfrm>
        </p:spPr>
        <p:txBody>
          <a:bodyPr/>
          <a:p>
            <a:r>
              <a:rPr lang="en-US" altLang="zh-CN" b="1">
                <a:latin typeface="+mn-ea"/>
                <a:cs typeface="+mn-ea"/>
                <a:sym typeface="+mn-ea"/>
              </a:rPr>
              <a:t>“</a:t>
            </a:r>
            <a:r>
              <a:rPr lang="zh-CN" altLang="en-US" b="1">
                <a:latin typeface="+mn-ea"/>
                <a:cs typeface="+mn-ea"/>
                <a:sym typeface="+mn-ea"/>
              </a:rPr>
              <a:t>对事严、对人宽</a:t>
            </a:r>
            <a:r>
              <a:rPr lang="en-US" altLang="zh-CN" b="1">
                <a:latin typeface="+mn-ea"/>
                <a:cs typeface="+mn-ea"/>
                <a:sym typeface="+mn-ea"/>
              </a:rPr>
              <a:t>”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0090" y="1673860"/>
            <a:ext cx="2181860" cy="4952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24630" y="2120265"/>
            <a:ext cx="755269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latin typeface="+mn-ea"/>
                <a:cs typeface="+mn-ea"/>
              </a:rPr>
              <a:t>王老师身上有一种微妙的平衡：他对知识绝对严谨，作业必须逻辑严密，</a:t>
            </a:r>
            <a:r>
              <a:rPr lang="en-US" altLang="zh-CN" sz="2400">
                <a:latin typeface="+mn-ea"/>
                <a:cs typeface="+mn-ea"/>
              </a:rPr>
              <a:t>“</a:t>
            </a:r>
            <a:r>
              <a:rPr lang="zh-CN" altLang="en-US" sz="2400">
                <a:latin typeface="+mn-ea"/>
                <a:cs typeface="+mn-ea"/>
              </a:rPr>
              <a:t>差之毫厘，失之千里，零分</a:t>
            </a:r>
            <a:r>
              <a:rPr lang="en-US" altLang="zh-CN" sz="2400">
                <a:latin typeface="+mn-ea"/>
                <a:cs typeface="+mn-ea"/>
              </a:rPr>
              <a:t>”</a:t>
            </a:r>
            <a:r>
              <a:rPr lang="zh-CN" altLang="en-US" sz="2400">
                <a:latin typeface="+mn-ea"/>
                <a:cs typeface="+mn-ea"/>
              </a:rPr>
              <a:t>；但对人却充满理解，若见学生课上赶其他作业，他会轻声说</a:t>
            </a:r>
            <a:r>
              <a:rPr lang="en-US" altLang="zh-CN" sz="2400">
                <a:latin typeface="+mn-ea"/>
                <a:cs typeface="+mn-ea"/>
              </a:rPr>
              <a:t>“</a:t>
            </a:r>
            <a:r>
              <a:rPr lang="zh-CN" altLang="en-US" sz="2400">
                <a:latin typeface="+mn-ea"/>
                <a:cs typeface="+mn-ea"/>
              </a:rPr>
              <a:t>先处理更要紧的，但这段很精彩，值得一听</a:t>
            </a:r>
            <a:r>
              <a:rPr lang="en-US" altLang="zh-CN" sz="2400">
                <a:latin typeface="+mn-ea"/>
                <a:cs typeface="+mn-ea"/>
              </a:rPr>
              <a:t>”</a:t>
            </a:r>
            <a:r>
              <a:rPr lang="zh-CN" altLang="en-US" sz="2400">
                <a:latin typeface="+mn-ea"/>
                <a:cs typeface="+mn-ea"/>
              </a:rPr>
              <a:t>。这种</a:t>
            </a:r>
            <a:r>
              <a:rPr lang="en-US" altLang="zh-CN" sz="2400">
                <a:latin typeface="+mn-ea"/>
                <a:cs typeface="+mn-ea"/>
              </a:rPr>
              <a:t>“</a:t>
            </a:r>
            <a:r>
              <a:rPr lang="zh-CN" altLang="en-US" sz="2400">
                <a:latin typeface="+mn-ea"/>
                <a:cs typeface="+mn-ea"/>
              </a:rPr>
              <a:t>对事严、对人宽</a:t>
            </a:r>
            <a:r>
              <a:rPr lang="en-US" altLang="zh-CN" sz="2400">
                <a:latin typeface="+mn-ea"/>
                <a:cs typeface="+mn-ea"/>
              </a:rPr>
              <a:t>”</a:t>
            </a:r>
            <a:r>
              <a:rPr lang="zh-CN" altLang="en-US" sz="2400">
                <a:latin typeface="+mn-ea"/>
                <a:cs typeface="+mn-ea"/>
              </a:rPr>
              <a:t>的智慧，让学生既敬畏学问的庄严，又感念被尊重的温暖</a:t>
            </a:r>
            <a:r>
              <a:rPr lang="en-US" altLang="zh-CN" sz="2400">
                <a:latin typeface="+mn-ea"/>
                <a:cs typeface="+mn-ea"/>
              </a:rPr>
              <a:t>——</a:t>
            </a:r>
            <a:r>
              <a:rPr lang="zh-CN" altLang="en-US" sz="2400">
                <a:latin typeface="+mn-ea"/>
                <a:cs typeface="+mn-ea"/>
              </a:rPr>
              <a:t>他的严格立起了学科的骨，他的包容则留出了成长的空间。</a:t>
            </a:r>
            <a:endParaRPr lang="zh-CN" altLang="en-US" sz="2400">
              <a:latin typeface="+mn-ea"/>
              <a:cs typeface="+mn-ea"/>
            </a:endParaRPr>
          </a:p>
          <a:p>
            <a:endParaRPr lang="en-US" altLang="zh-CN" sz="2800"/>
          </a:p>
          <a:p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4744085" y="1257935"/>
            <a:ext cx="5305425" cy="8623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3600" b="1">
              <a:latin typeface="+mn-ea"/>
              <a:cs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8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2"/>
</p:tagLst>
</file>

<file path=ppt/tags/tag11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1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18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119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121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2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2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26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3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5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6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137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14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0"/>
</p:tagLst>
</file>

<file path=ppt/tags/tag151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5"/>
</p:tagLst>
</file>

<file path=ppt/tags/tag152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0"/>
</p:tagLst>
</file>

<file path=ppt/tags/tag15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8601"/>
</p:tagLst>
</file>

<file path=ppt/tags/tag15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8601"/>
</p:tagLst>
</file>

<file path=ppt/tags/tag15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2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8601"/>
  <p:tag name="KSO_WM_TEMPLATE_CATEGORY" val="custom"/>
  <p:tag name="KSO_WM_TEMPLATE_MASTER_TYPE" val="0"/>
</p:tagLst>
</file>

<file path=ppt/tags/tag1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DIAGRAM_COLOR_TRICK" val="1"/>
  <p:tag name="KSO_WM_DIAGRAM_COLOR_TEXT_CAN_REMOVE" val="n"/>
  <p:tag name="KSO_WM_UNIT_ID" val="custom20238601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01"/>
  <p:tag name="KSO_WM_TEMPLATE_CATEGORY" val="custom"/>
  <p:tag name="KSO_WM_UNIT_TEXT_FILL_FORE_SCHEMECOLOR_INDEX" val="13"/>
  <p:tag name="KSO_WM_UNIT_TEXT_FILL_TYPE" val="1"/>
  <p:tag name="KSO_WM_UNIT_USESOURCEFORMAT_APPLY" val="1"/>
</p:tagLst>
</file>

<file path=ppt/tags/tag16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DIAGRAM_GROUP_CODE" val="l1-1"/>
  <p:tag name="KSO_WM_DIAGRAM_COLOR_TRICK" val="1"/>
  <p:tag name="KSO_WM_DIAGRAM_COLOR_TEXT_CAN_REMOVE" val="n"/>
  <p:tag name="KSO_WM_UNIT_ID" val="custom20238601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01"/>
  <p:tag name="KSO_WM_TEMPLATE_CATEGORY" val="custom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8.xml><?xml version="1.0" encoding="utf-8"?>
<p:tagLst xmlns:p="http://schemas.openxmlformats.org/presentationml/2006/main">
  <p:tag name="KSO_WM_UNIT_TYPE" val="l_h_i"/>
  <p:tag name="KSO_WM_UNIT_SUBTYPE" val="d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601_3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01"/>
  <p:tag name="KSO_WM_TEMPLATE_CATEGORY" val="custom"/>
  <p:tag name="KSO_WM_DIAGRAM_MAX_ITEMCNT" val="6"/>
  <p:tag name="KSO_WM_DIAGRAM_MIN_ITEMCNT" val="2"/>
  <p:tag name="KSO_WM_DIAGRAM_VIRTUALLY_FRAME" val="{&quot;height&quot;:391.2455118110235,&quot;left&quot;:436.1207086614173,&quot;top&quot;:71.54259842519684,&quot;width&quot;:431.257401574803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400000005960464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69.xml><?xml version="1.0" encoding="utf-8"?>
<p:tagLst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601_3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01"/>
  <p:tag name="KSO_WM_TEMPLATE_CATEGORY" val="custom"/>
  <p:tag name="KSO_WM_UNIT_SUBTYPE" val="a"/>
  <p:tag name="KSO_WM_UNIT_PRESET_TEXT" val="单击此处添加目录项标题"/>
  <p:tag name="KSO_WM_UNIT_TEXT_TYPE" val="1"/>
  <p:tag name="KSO_WM_DIAGRAM_MAX_ITEMCNT" val="6"/>
  <p:tag name="KSO_WM_DIAGRAM_MIN_ITEMCNT" val="2"/>
  <p:tag name="KSO_WM_DIAGRAM_VIRTUALLY_FRAME" val="{&quot;height&quot;:391.2455118110235,&quot;left&quot;:436.1207086614173,&quot;top&quot;:71.54259842519684,&quot;width&quot;:431.257401574803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TYPE" val="l_h_i"/>
  <p:tag name="KSO_WM_UNIT_SUBTYPE" val="d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601_3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01"/>
  <p:tag name="KSO_WM_TEMPLATE_CATEGORY" val="custom"/>
  <p:tag name="KSO_WM_DIAGRAM_MAX_ITEMCNT" val="6"/>
  <p:tag name="KSO_WM_DIAGRAM_MIN_ITEMCNT" val="2"/>
  <p:tag name="KSO_WM_DIAGRAM_VIRTUALLY_FRAME" val="{&quot;height&quot;:391.2455118110235,&quot;left&quot;:436.1207086614173,&quot;top&quot;:71.54259842519684,&quot;width&quot;:431.257401574803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400000005960464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71.xml><?xml version="1.0" encoding="utf-8"?>
<p:tagLst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601_3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01"/>
  <p:tag name="KSO_WM_TEMPLATE_CATEGORY" val="custom"/>
  <p:tag name="KSO_WM_UNIT_SUBTYPE" val="a"/>
  <p:tag name="KSO_WM_UNIT_PRESET_TEXT" val="单击此处添加目录项标题"/>
  <p:tag name="KSO_WM_UNIT_TEXT_TYPE" val="1"/>
  <p:tag name="KSO_WM_DIAGRAM_MAX_ITEMCNT" val="6"/>
  <p:tag name="KSO_WM_DIAGRAM_MIN_ITEMCNT" val="2"/>
  <p:tag name="KSO_WM_DIAGRAM_VIRTUALLY_FRAME" val="{&quot;height&quot;:391.2455118110235,&quot;left&quot;:436.1207086614173,&quot;top&quot;:71.54259842519684,&quot;width&quot;:431.257401574803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1"/>
</p:tagLst>
</file>

<file path=ppt/tags/tag172.xml><?xml version="1.0" encoding="utf-8"?>
<p:tagLst xmlns:p="http://schemas.openxmlformats.org/presentationml/2006/main">
  <p:tag name="KSO_WM_UNIT_TYPE" val="l_h_i"/>
  <p:tag name="KSO_WM_UNIT_SUBTYPE" val="d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601_3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01"/>
  <p:tag name="KSO_WM_TEMPLATE_CATEGORY" val="custom"/>
  <p:tag name="KSO_WM_DIAGRAM_MAX_ITEMCNT" val="6"/>
  <p:tag name="KSO_WM_DIAGRAM_MIN_ITEMCNT" val="2"/>
  <p:tag name="KSO_WM_DIAGRAM_VIRTUALLY_FRAME" val="{&quot;height&quot;:391.2455118110235,&quot;left&quot;:436.1207086614173,&quot;top&quot;:71.54259842519684,&quot;width&quot;:431.257401574803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400000005960464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73.xml><?xml version="1.0" encoding="utf-8"?>
<p:tagLst xmlns:p="http://schemas.openxmlformats.org/presentationml/2006/main">
  <p:tag name="KSO_WM_UNIT_TYPE" val="l_h_f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601_3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01"/>
  <p:tag name="KSO_WM_TEMPLATE_CATEGORY" val="custom"/>
  <p:tag name="KSO_WM_UNIT_SUBTYPE" val="a"/>
  <p:tag name="KSO_WM_UNIT_PRESET_TEXT" val="单击此处添加目录项标题"/>
  <p:tag name="KSO_WM_UNIT_TEXT_TYPE" val="1"/>
  <p:tag name="KSO_WM_DIAGRAM_MAX_ITEMCNT" val="6"/>
  <p:tag name="KSO_WM_DIAGRAM_MIN_ITEMCNT" val="2"/>
  <p:tag name="KSO_WM_DIAGRAM_VIRTUALLY_FRAME" val="{&quot;height&quot;:391.2455118110235,&quot;left&quot;:436.1207086614173,&quot;top&quot;:71.54259842519684,&quot;width&quot;:431.257401574803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1"/>
</p:tagLst>
</file>

<file path=ppt/tags/tag174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8601"/>
  <p:tag name="KSO_WM_TEMPLATE_CATEGORY" val="custom"/>
  <p:tag name="KSO_WM_SLIDE_INDEX" val="4"/>
  <p:tag name="KSO_WM_SLIDE_ID" val="custom20238601_4"/>
  <p:tag name="KSO_WM_TEMPLATE_MASTER_TYPE" val="0"/>
  <p:tag name="KSO_WM_SLIDE_LAYOUT" val="a_l"/>
  <p:tag name="KSO_WM_SLIDE_LAYOUT_CNT" val="1_1"/>
  <p:tag name="KSO_WM_SLIDE_DIAGTYPE" val="l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150_1*a*1"/>
  <p:tag name="KSO_WM_TEMPLATE_CATEGORY" val="custom"/>
  <p:tag name="KSO_WM_TEMPLATE_INDEX" val="20231150"/>
  <p:tag name="KSO_WM_UNIT_LAYERLEVEL" val="1"/>
  <p:tag name="KSO_WM_TAG_VERSION" val="3.0"/>
  <p:tag name="KSO_WM_BEAUTIFY_FLAG" val="#wm#"/>
  <p:tag name="KSO_WM_UNIT_VALUE" val="30"/>
  <p:tag name="KSO_WM_DIAGRAM_GROUP_CODE" val="l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1150_1*i*1"/>
  <p:tag name="KSO_WM_TEMPLATE_CATEGORY" val="custom"/>
  <p:tag name="KSO_WM_TEMPLATE_INDEX" val="20231150"/>
  <p:tag name="KSO_WM_UNIT_LAYERLEVEL" val="1"/>
  <p:tag name="KSO_WM_TAG_VERSION" val="3.0"/>
  <p:tag name="KSO_WM_BEAUTIFY_FLAG" val="#wm#"/>
  <p:tag name="KSO_WM_UNIT_FILL_FORE_SCHEMECOLOR_INDEX" val="5"/>
  <p:tag name="KSO_WM_UNIT_TEXT_FILL_FORE_SCHEMECOLOR_INDEX" val="2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1150_1*i*2"/>
  <p:tag name="KSO_WM_TEMPLATE_CATEGORY" val="custom"/>
  <p:tag name="KSO_WM_TEMPLATE_INDEX" val="20231150"/>
  <p:tag name="KSO_WM_UNIT_LAYERLEVEL" val="1"/>
  <p:tag name="KSO_WM_TAG_VERSION" val="3.0"/>
  <p:tag name="KSO_WM_BEAUTIFY_FLAG" val="#wm#"/>
  <p:tag name="KSO_WM_UNIT_LINE_FORE_SCHEMECOLOR_INDEX" val="5"/>
  <p:tag name="KSO_WM_UNIT_LINE_FILL_TYPE" val="2"/>
  <p:tag name="KSO_WM_UNIT_USESOURCEFORMAT_APPLY" val="1"/>
</p:tagLst>
</file>

<file path=ppt/tags/tag18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f"/>
  <p:tag name="KSO_WM_UNIT_INDEX" val="1"/>
  <p:tag name="KSO_WM_UNIT_ID" val="custom20231150_1*f*1"/>
  <p:tag name="KSO_WM_TEMPLATE_CATEGORY" val="custom"/>
  <p:tag name="KSO_WM_TEMPLATE_INDEX" val="20231150"/>
  <p:tag name="KSO_WM_UNIT_LAYERLEVEL" val="1"/>
  <p:tag name="KSO_WM_TAG_VERSION" val="3.0"/>
  <p:tag name="KSO_WM_BEAUTIFY_FLAG" val="#wm#"/>
  <p:tag name="KSO_WM_UNIT_VALUE" val="144"/>
  <p:tag name="KSO_WM_UNIT_TEXT_TYPE" val="1"/>
  <p:tag name="KSO_WM_UNIT_TEXT_LAYER_COUNT" val="1"/>
  <p:tag name="KSO_WM_UNIT_PRESET_TEXT" val="单击添加正文，文字是您思想的提炼，为了最终演示发布的良好效果，请言简意赅的阐述观点。根据需要可酌情增减文字，以便观者准确理解您所传达的信息。文字是您思想的提炼，请言简的阐述观点。&#13;单击此处添加正文，文字是您思想的提炼，请言简意赅阐述内容。"/>
  <p:tag name="KSO_WM_UNIT_TEXT_FILL_FORE_SCHEMECOLOR_INDEX" val="13"/>
  <p:tag name="KSO_WM_UNIT_TEXT_FILL_TYPE" val="1"/>
  <p:tag name="KSO_WM_UNIT_USESOURCEFORMAT_APPLY" val="1"/>
</p:tagLst>
</file>

<file path=ppt/tags/tag182.xml><?xml version="1.0" encoding="utf-8"?>
<p:tagLst xmlns:p="http://schemas.openxmlformats.org/presentationml/2006/main">
  <p:tag name="KSO_WM_SLIDE_ID" val="custom20231150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1150"/>
  <p:tag name="KSO_WM_SLIDE_TYPE" val="text"/>
  <p:tag name="KSO_WM_SLIDE_SUBTYPE" val="picTxt"/>
  <p:tag name="KSO_WM_SLIDE_SIZE" val="553.1*99.1"/>
  <p:tag name="KSO_WM_SLIDE_POSITION" val="361.65*391.2"/>
  <p:tag name="KSO_WM_SLIDE_LAYOUT" val="a_d_f_l"/>
  <p:tag name="KSO_WM_SLIDE_LAYOUT_CNT" val="1_1_1_1"/>
  <p:tag name="KSO_WM_SPECIAL_SOURCE" val="bdnull"/>
  <p:tag name="KSO_WM_DIAGRAM_GROUP_CODE" val="l1-1"/>
  <p:tag name="KSO_WM_SLIDE_DIAGTYPE" val="l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829_1*a*1"/>
  <p:tag name="KSO_WM_TEMPLATE_CATEGORY" val="custom"/>
  <p:tag name="KSO_WM_TEMPLATE_INDEX" val="20234829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4829_1*d*1"/>
  <p:tag name="KSO_WM_TEMPLATE_CATEGORY" val="custom"/>
  <p:tag name="KSO_WM_TEMPLATE_INDEX" val="20234829"/>
  <p:tag name="KSO_WM_UNIT_LAYERLEVEL" val="1"/>
  <p:tag name="KSO_WM_TAG_VERSION" val="3.0"/>
  <p:tag name="KSO_WM_BEAUTIFY_FLAG" val="#wm#"/>
  <p:tag name="KSO_WM_UNIT_VALUE" val="1209*1188"/>
  <p:tag name="KSO_WM_UNIT_TYPE" val="d"/>
  <p:tag name="KSO_WM_UNIT_INDEX" val="1"/>
  <p:tag name="KSO_WM_UNIT_PICTURE_SUBTYPE" val="b"/>
  <p:tag name="KSO_WM_UNIT_LINE_FORE_SCHEMECOLOR_INDEX" val="6"/>
  <p:tag name="KSO_WM_UNIT_LINE_FILL_TYPE" val="2"/>
  <p:tag name="KSO_WM_UNIT_USESOURCEFORMAT_APPLY" val="1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4829_1*i*1"/>
  <p:tag name="KSO_WM_TEMPLATE_CATEGORY" val="custom"/>
  <p:tag name="KSO_WM_TEMPLATE_INDEX" val="20234829"/>
  <p:tag name="KSO_WM_UNIT_LAYERLEVEL" val="1"/>
  <p:tag name="KSO_WM_TAG_VERSION" val="3.0"/>
  <p:tag name="KSO_WM_BEAUTIFY_FLAG" val="#wm#"/>
  <p:tag name="KSO_WM_UNIT_TYPE" val="i"/>
  <p:tag name="KSO_WM_UNIT_INDEX" val="1"/>
  <p:tag name="KSO_WM_UNIT_FILL_FORE_SCHEMECOLOR_INDEX" val="6"/>
  <p:tag name="KSO_WM_UNIT_TEXT_FILL_FORE_SCHEMECOLOR_INDEX" val="2"/>
  <p:tag name="KSO_WM_UNIT_TEXT_FILL_TYPE" val="1"/>
  <p:tag name="KSO_WM_UNIT_USESOURCEFORMAT_APPLY" val="1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4829_1*i*2"/>
  <p:tag name="KSO_WM_TEMPLATE_CATEGORY" val="custom"/>
  <p:tag name="KSO_WM_TEMPLATE_INDEX" val="20234829"/>
  <p:tag name="KSO_WM_UNIT_LAYERLEVEL" val="1"/>
  <p:tag name="KSO_WM_TAG_VERSION" val="3.0"/>
  <p:tag name="KSO_WM_BEAUTIFY_FLAG" val="#wm#"/>
  <p:tag name="KSO_WM_UNIT_TYPE" val="i"/>
  <p:tag name="KSO_WM_UNIT_INDEX" val="2"/>
  <p:tag name="KSO_WM_UNIT_FILL_FORE_SCHEMECOLOR_INDEX" val="5"/>
  <p:tag name="KSO_WM_UNIT_LINE_FORE_SCHEMECOLOR_INDEX" val="6"/>
  <p:tag name="KSO_WM_UNIT_LINE_FILL_TYPE" val="2"/>
  <p:tag name="KSO_WM_UNIT_USESOURCEFORMAT_APPLY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4829_1*i*3"/>
  <p:tag name="KSO_WM_TEMPLATE_CATEGORY" val="custom"/>
  <p:tag name="KSO_WM_TEMPLATE_INDEX" val="20234829"/>
  <p:tag name="KSO_WM_UNIT_LAYERLEVEL" val="1"/>
  <p:tag name="KSO_WM_TAG_VERSION" val="3.0"/>
  <p:tag name="KSO_WM_BEAUTIFY_FLAG" val="#wm#"/>
  <p:tag name="KSO_WM_UNIT_TYPE" val="i"/>
  <p:tag name="KSO_WM_UNIT_INDEX" val="3"/>
  <p:tag name="KSO_WM_UNIT_FILL_FORE_SCHEMECOLOR_INDEX" val="5"/>
  <p:tag name="KSO_WM_UNIT_LINE_FORE_SCHEMECOLOR_INDEX" val="6"/>
  <p:tag name="KSO_WM_UNIT_LINE_FILL_TYPE" val="2"/>
  <p:tag name="KSO_WM_UNIT_USESOURCEFORMAT_APPLY" val="1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4829_1*i*4"/>
  <p:tag name="KSO_WM_TEMPLATE_CATEGORY" val="custom"/>
  <p:tag name="KSO_WM_TEMPLATE_INDEX" val="20234829"/>
  <p:tag name="KSO_WM_UNIT_LAYERLEVEL" val="1"/>
  <p:tag name="KSO_WM_TAG_VERSION" val="3.0"/>
  <p:tag name="KSO_WM_BEAUTIFY_FLAG" val="#wm#"/>
  <p:tag name="KSO_WM_UNIT_TYPE" val="i"/>
  <p:tag name="KSO_WM_UNIT_INDEX" val="4"/>
  <p:tag name="KSO_WM_UNIT_FILL_FORE_SCHEMECOLOR_INDEX" val="5"/>
  <p:tag name="KSO_WM_UNIT_LINE_FORE_SCHEMECOLOR_INDEX" val="6"/>
  <p:tag name="KSO_WM_UNIT_LINE_FILL_TYPE" val="2"/>
  <p:tag name="KSO_WM_UNIT_USESOURCEFORMAT_APPLY" val="1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4829_1*i*5"/>
  <p:tag name="KSO_WM_TEMPLATE_CATEGORY" val="custom"/>
  <p:tag name="KSO_WM_TEMPLATE_INDEX" val="20234829"/>
  <p:tag name="KSO_WM_UNIT_LAYERLEVEL" val="1"/>
  <p:tag name="KSO_WM_TAG_VERSION" val="3.0"/>
  <p:tag name="KSO_WM_BEAUTIFY_FLAG" val="#wm#"/>
  <p:tag name="KSO_WM_UNIT_TYPE" val="i"/>
  <p:tag name="KSO_WM_UNIT_INDEX" val="5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4829_1*i*6"/>
  <p:tag name="KSO_WM_TEMPLATE_CATEGORY" val="custom"/>
  <p:tag name="KSO_WM_TEMPLATE_INDEX" val="20234829"/>
  <p:tag name="KSO_WM_UNIT_LAYERLEVEL" val="1"/>
  <p:tag name="KSO_WM_TAG_VERSION" val="3.0"/>
  <p:tag name="KSO_WM_BEAUTIFY_FLAG" val="#wm#"/>
  <p:tag name="KSO_WM_UNIT_TYPE" val="i"/>
  <p:tag name="KSO_WM_UNIT_INDEX" val="6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9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828_1*l_h_f*1_1_1"/>
  <p:tag name="KSO_WM_TEMPLATE_CATEGORY" val="diagram"/>
  <p:tag name="KSO_WM_TEMPLATE_INDEX" val="20234828"/>
  <p:tag name="KSO_WM_UNIT_LAYERLEVEL" val="1_1_1"/>
  <p:tag name="KSO_WM_TAG_VERSION" val="3.0"/>
  <p:tag name="KSO_WM_UNIT_TEXT_FILL_FORE_SCHEMECOLOR_INDEX_BRIGHTNESS" val="0.35"/>
  <p:tag name="KSO_WM_UNIT_VALUE" val="36"/>
  <p:tag name="KSO_WM_DIAGRAM_MAX_ITEMCNT" val="4"/>
  <p:tag name="KSO_WM_DIAGRAM_MIN_ITEMCNT" val="2"/>
  <p:tag name="KSO_WM_DIAGRAM_VIRTUALLY_FRAME" val="{&quot;height&quot;:412.6576377952756,&quot;left&quot;:59.83779527559055,&quot;top&quot;:104.14236220472446,&quot;width&quot;:473.2122047244094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UNIT_TEXT_LAYER_COUNT" val="1"/>
  <p:tag name="KSO_WM_BEAUTIFY_FLAG" val="#wm#"/>
  <p:tag name="KSO_WM_UNIT_PRESET_TEXT" val="单击此处输入您的项正文，文字是思想的提炼，请尽量言简意赅的阐述你的内容观点。单击输入项正文，文字是思想的提炼。"/>
  <p:tag name="KSO_WM_UNIT_LINE_FORE_SCHEMECOLOR_INDEX" val="-2"/>
  <p:tag name="KSO_WM_UNIT_TEXT_FILL_FORE_SCHEMECOLOR_INDEX" val="1"/>
  <p:tag name="KSO_WM_UNIT_TEXT_FILL_TYPE" val="1"/>
  <p:tag name="KSO_WM_UNIT_USESOURCEFORMAT_APPLY" val="1"/>
</p:tagLst>
</file>

<file path=ppt/tags/tag19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4828_1*l_h_f*1_2_1"/>
  <p:tag name="KSO_WM_TEMPLATE_CATEGORY" val="diagram"/>
  <p:tag name="KSO_WM_TEMPLATE_INDEX" val="20234828"/>
  <p:tag name="KSO_WM_UNIT_LAYERLEVEL" val="1_1_1"/>
  <p:tag name="KSO_WM_TAG_VERSION" val="3.0"/>
  <p:tag name="KSO_WM_UNIT_TEXT_FILL_FORE_SCHEMECOLOR_INDEX_BRIGHTNESS" val="0.35"/>
  <p:tag name="KSO_WM_UNIT_VALUE" val="36"/>
  <p:tag name="KSO_WM_DIAGRAM_MAX_ITEMCNT" val="4"/>
  <p:tag name="KSO_WM_DIAGRAM_MIN_ITEMCNT" val="2"/>
  <p:tag name="KSO_WM_DIAGRAM_VIRTUALLY_FRAME" val="{&quot;height&quot;:412.6576377952756,&quot;left&quot;:59.83779527559055,&quot;top&quot;:104.14236220472446,&quot;width&quot;:473.2122047244094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UNIT_TEXT_LAYER_COUNT" val="1"/>
  <p:tag name="KSO_WM_BEAUTIFY_FLAG" val="#wm#"/>
  <p:tag name="KSO_WM_UNIT_PRESET_TEXT" val="单击此处输入您的项正文，文字是思想的提炼，请尽量言简意赅的阐述观点。单击输入项正文，文字是思想的提炼。"/>
  <p:tag name="KSO_WM_UNIT_LINE_FORE_SCHEMECOLOR_INDEX" val="-2"/>
  <p:tag name="KSO_WM_UNIT_TEXT_FILL_FORE_SCHEMECOLOR_INDEX" val="1"/>
  <p:tag name="KSO_WM_UNIT_TEXT_FILL_TYPE" val="1"/>
  <p:tag name="KSO_WM_UNIT_USESOURCEFORMAT_APPLY" val="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5"/>
  <p:tag name="KSO_WM_UNIT_ID" val="diagram20234828_1*l_h_i*1_1_5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12.6576377952756,&quot;left&quot;:59.83779527559055,&quot;top&quot;:104.14236220472446,&quot;width&quot;:473.21220472440945}"/>
  <p:tag name="KSO_WM_DIAGRAM_COLOR_MATCH_VALUE" val="{&quot;shape&quot;:{&quot;fill&quot;:{&quot;gradient&quot;:[{&quot;brightness&quot;:0,&quot;colorType&quot;:2,&quot;pos&quot;:0.4300000071525574,&quot;rgb&quot;:&quot;#65b4d5&quot;,&quot;transparency&quot;:0.8399999737739563},{&quot;brightness&quot;:0,&quot;colorType&quot;:2,&quot;pos&quot;:0,&quot;rgb&quot;:&quot;#65b4d5&quot;,&quot;transparency&quot;:0.699999988079071},{&quot;brightness&quot;:0,&quot;colorType&quot;:2,&quot;pos&quot;:1,&quot;rgb&quot;:&quot;#65b4d5&quot;,&quot;transparency&quot;:1}],&quot;type&quot;:3},&quot;glow&quot;:{&quot;colorType&quot;:0},&quot;line&quot;:{&quot;solidLine&quot;:{&quot;brightness&quot;:0,&quot;colorType&quot;:1,&quot;foreColorIndex&quot;:5,&quot;transparency&quot;:0.400000005960464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LINE_FILL_TYPE" val="2"/>
  <p:tag name="KSO_WM_UNIT_USESOURCEFORMAT_APPLY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6"/>
  <p:tag name="KSO_WM_UNIT_ID" val="diagram20234828_1*l_h_i*1_1_6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12.6576377952756,&quot;left&quot;:59.83779527559055,&quot;top&quot;:104.14236220472446,&quot;width&quot;:473.21220472440945}"/>
  <p:tag name="KSO_WM_DIAGRAM_COLOR_MATCH_VALUE" val="{&quot;shape&quot;:{&quot;fill&quot;:{&quot;gradient&quot;:[{&quot;brightness&quot;:0,&quot;colorType&quot;:2,&quot;pos&quot;:0.4300000071525574,&quot;rgb&quot;:&quot;#65b4d5&quot;,&quot;transparency&quot;:0.8399999737739563},{&quot;brightness&quot;:0,&quot;colorType&quot;:2,&quot;pos&quot;:0,&quot;rgb&quot;:&quot;#65b4d5&quot;,&quot;transparency&quot;:0.699999988079071},{&quot;brightness&quot;:0,&quot;colorType&quot;:2,&quot;pos&quot;:1,&quot;rgb&quot;:&quot;#65b4d5&quot;,&quot;transparency&quot;:1}],&quot;type&quot;:3},&quot;glow&quot;:{&quot;colorType&quot;:0},&quot;line&quot;:{&quot;solidLine&quot;:{&quot;brightness&quot;:0,&quot;colorType&quot;:1,&quot;foreColorIndex&quot;:5,&quot;transparency&quot;:0.400000005960464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LINE_FILL_TYPE" val="2"/>
  <p:tag name="KSO_WM_UNIT_USESOURCEFORMAT_APPLY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7"/>
  <p:tag name="KSO_WM_UNIT_ID" val="diagram20234828_1*l_h_i*1_1_7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12.6576377952756,&quot;left&quot;:59.83779527559055,&quot;top&quot;:104.14236220472446,&quot;width&quot;:473.21220472440945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.75}],&quot;type&quot;:3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diagram20234828_1*l_h_i*1_1_1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12.6576377952756,&quot;left&quot;:59.83779527559055,&quot;top&quot;:104.14236220472446,&quot;width&quot;:473.212204724409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2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2"/>
  <p:tag name="KSO_WM_UNIT_ID" val="diagram20234828_1*l_h_i*1_1_2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12.6576377952756,&quot;left&quot;:59.83779527559055,&quot;top&quot;:104.14236220472446,&quot;width&quot;:473.212204724409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2"/>
  <p:tag name="KSO_WM_UNIT_TEXT_FILL_TYPE" val="1"/>
  <p:tag name="KSO_WM_UNIT_USESOURCEFORMAT_APPLY" val="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3"/>
  <p:tag name="KSO_WM_UNIT_ID" val="diagram20234828_1*l_h_i*1_1_3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12.6576377952756,&quot;left&quot;:59.83779527559055,&quot;top&quot;:104.14236220472446,&quot;width&quot;:473.21220472440945}"/>
  <p:tag name="KSO_WM_DIAGRAM_COLOR_MATCH_VALUE" val="{&quot;shape&quot;:{&quot;fill&quot;:{&quot;solid&quot;:{&quot;brightness&quot;:0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13"/>
  <p:tag name="KSO_WM_UNIT_TEXT_FILL_TYPE" val="1"/>
  <p:tag name="KSO_WM_UNIT_USESOURCEFORMAT_APPLY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4"/>
  <p:tag name="KSO_WM_UNIT_ID" val="diagram20234828_1*l_h_i*1_1_4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12.6576377952756,&quot;left&quot;:59.83779527559055,&quot;top&quot;:104.14236220472446,&quot;width&quot;:473.21220472440945}"/>
  <p:tag name="KSO_WM_DIAGRAM_COLOR_MATCH_VALUE" val="{&quot;shape&quot;:{&quot;fill&quot;:{&quot;solid&quot;:{&quot;brightness&quot;:0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13"/>
  <p:tag name="KSO_WM_UNIT_TEXT_FILL_TYPE" val="1"/>
  <p:tag name="KSO_WM_UNIT_USESOURCEFORMAT_APPLY" val="1"/>
</p:tagLst>
</file>

<file path=ppt/tags/tag203.xml><?xml version="1.0" encoding="utf-8"?>
<p:tagLst xmlns:p="http://schemas.openxmlformats.org/presentationml/2006/main">
  <p:tag name="KSO_WM_UNIT_DIAGRAM_ISNUMVISUAL" val="0"/>
  <p:tag name="KSO_WM_TEMPLATE_INDEX" val="20234828"/>
  <p:tag name="KSO_WM_DIAGRAM_VERSION" val="3"/>
  <p:tag name="KSO_WM_DIAGRAM_MIN_ITEMCNT" val="2"/>
  <p:tag name="KSO_WM_UNIT_COMPATIBLE" val="0"/>
  <p:tag name="KSO_WM_UNIT_INDEX" val="1_1_1"/>
  <p:tag name="KSO_WM_TEMPLATE_CATEGORY" val="diagram"/>
  <p:tag name="KSO_WM_DIAGRAM_GROUP_CODE" val="l1-1"/>
  <p:tag name="KSO_WM_DIAGRAM_MAX_ITEMCNT" val="4"/>
  <p:tag name="KSO_WM_UNIT_VALUE" val="92*106"/>
  <p:tag name="KSO_WM_UNIT_HIGHLIGHT" val="0"/>
  <p:tag name="KSO_WM_UNIT_DIAGRAM_ISREFERUNIT" val="0"/>
  <p:tag name="KSO_WM_UNIT_TYPE" val="l_h_x"/>
  <p:tag name="KSO_WM_UNIT_ID" val="diagram20234828_1*l_h_x*1_1_1"/>
  <p:tag name="KSO_WM_UNIT_LAYERLEVEL" val="1_1_1"/>
  <p:tag name="KSO_WM_TAG_VERSION" val="3.0"/>
  <p:tag name="KSO_WM_DIAGRAM_COLOR_TRICK" val="1"/>
  <p:tag name="KSO_WM_DIAGRAM_COLOR_TEXT_CAN_REMOVE" val="n"/>
  <p:tag name="KSO_WM_DIAGRAM_VIRTUALLY_FRAME" val="{&quot;height&quot;:412.6576377952756,&quot;left&quot;:59.83779527559055,&quot;top&quot;:104.14236220472446,&quot;width&quot;:473.212204724409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5"/>
  <p:tag name="KSO_WM_UNIT_FILL_FORE_SCHEMECOLOR_INDEX_BRIGHTNESS" val="0"/>
  <p:tag name="KSO_WM_UNIT_USESOURCEFORMAT_APPLY" val="1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7"/>
  <p:tag name="KSO_WM_UNIT_ID" val="diagram20234828_1*l_h_i*1_2_7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12.6576377952756,&quot;left&quot;:59.83779527559055,&quot;top&quot;:104.14236220472446,&quot;width&quot;:473.21220472440945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.75}],&quot;type&quot;:3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1"/>
  <p:tag name="KSO_WM_UNIT_ID" val="diagram20234828_1*l_h_i*1_2_1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12.6576377952756,&quot;left&quot;:59.83779527559055,&quot;top&quot;:104.14236220472446,&quot;width&quot;:473.212204724409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2"/>
  <p:tag name="KSO_WM_UNIT_TEXT_FILL_TYPE" val="1"/>
  <p:tag name="KSO_WM_UNIT_USESOURCEFORMAT_APPLY" val="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2"/>
  <p:tag name="KSO_WM_UNIT_ID" val="diagram20234828_1*l_h_i*1_2_2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12.6576377952756,&quot;left&quot;:59.83779527559055,&quot;top&quot;:104.14236220472446,&quot;width&quot;:473.212204724409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2"/>
  <p:tag name="KSO_WM_UNIT_TEXT_FILL_TYPE" val="1"/>
  <p:tag name="KSO_WM_UNIT_USESOURCEFORMAT_APPLY" val="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4"/>
  <p:tag name="KSO_WM_UNIT_ID" val="diagram20234828_1*l_h_i*1_2_4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12.6576377952756,&quot;left&quot;:59.83779527559055,&quot;top&quot;:104.14236220472446,&quot;width&quot;:473.21220472440945}"/>
  <p:tag name="KSO_WM_DIAGRAM_COLOR_MATCH_VALUE" val="{&quot;shape&quot;:{&quot;fill&quot;:{&quot;solid&quot;:{&quot;brightness&quot;:0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13"/>
  <p:tag name="KSO_WM_UNIT_TEXT_FILL_TYPE" val="1"/>
  <p:tag name="KSO_WM_UNIT_USESOURCEFORMAT_APPLY" val="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3"/>
  <p:tag name="KSO_WM_UNIT_ID" val="diagram20234828_1*l_h_i*1_2_3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12.6576377952756,&quot;left&quot;:59.83779527559055,&quot;top&quot;:104.14236220472446,&quot;width&quot;:473.21220472440945}"/>
  <p:tag name="KSO_WM_DIAGRAM_COLOR_MATCH_VALUE" val="{&quot;shape&quot;:{&quot;fill&quot;:{&quot;solid&quot;:{&quot;brightness&quot;:0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13"/>
  <p:tag name="KSO_WM_UNIT_TEXT_FILL_TYPE" val="1"/>
  <p:tag name="KSO_WM_UNIT_USESOURCEFORMAT_APPLY" val="1"/>
</p:tagLst>
</file>

<file path=ppt/tags/tag209.xml><?xml version="1.0" encoding="utf-8"?>
<p:tagLst xmlns:p="http://schemas.openxmlformats.org/presentationml/2006/main">
  <p:tag name="KSO_WM_UNIT_HIGHLIGHT" val="0"/>
  <p:tag name="KSO_WM_UNIT_DIAGRAM_ISNUMVISUAL" val="0"/>
  <p:tag name="KSO_WM_UNIT_TYPE" val="l_h_x"/>
  <p:tag name="KSO_WM_TEMPLATE_INDEX" val="20234828"/>
  <p:tag name="KSO_WM_TAG_VERSION" val="3.0"/>
  <p:tag name="KSO_WM_DIAGRAM_VERSION" val="3"/>
  <p:tag name="KSO_WM_DIAGRAM_COLOR_TEXT_CAN_REMOVE" val="n"/>
  <p:tag name="KSO_WM_DIAGRAM_MIN_ITEMCNT" val="2"/>
  <p:tag name="KSO_WM_UNIT_VALUE" val="106*106"/>
  <p:tag name="KSO_WM_UNIT_COMPATIBLE" val="0"/>
  <p:tag name="KSO_WM_UNIT_DIAGRAM_ISREFERUNIT" val="0"/>
  <p:tag name="KSO_WM_UNIT_INDEX" val="1_2_1"/>
  <p:tag name="KSO_WM_UNIT_ID" val="diagram20234828_1*l_h_x*1_2_1"/>
  <p:tag name="KSO_WM_TEMPLATE_CATEGORY" val="diagram"/>
  <p:tag name="KSO_WM_UNIT_LAYERLEVEL" val="1_1_1"/>
  <p:tag name="KSO_WM_DIAGRAM_GROUP_CODE" val="l1-1"/>
  <p:tag name="KSO_WM_DIAGRAM_COLOR_TRICK" val="1"/>
  <p:tag name="KSO_WM_DIAGRAM_MAX_ITEMCNT" val="4"/>
  <p:tag name="KSO_WM_DIAGRAM_VIRTUALLY_FRAME" val="{&quot;height&quot;:412.6576377952756,&quot;left&quot;:59.83779527559055,&quot;top&quot;:104.14236220472446,&quot;width&quot;:473.212204724409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5"/>
  <p:tag name="KSO_WM_UNIT_FILL_FORE_SCHEMECOLOR_INDEX_BRIGHTNESS" val="0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5"/>
  <p:tag name="KSO_WM_UNIT_ID" val="diagram20234828_1*l_h_i*1_2_5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12.6576377952756,&quot;left&quot;:59.83779527559055,&quot;top&quot;:104.14236220472446,&quot;width&quot;:473.21220472440945}"/>
  <p:tag name="KSO_WM_DIAGRAM_COLOR_MATCH_VALUE" val="{&quot;shape&quot;:{&quot;fill&quot;:{&quot;gradient&quot;:[{&quot;brightness&quot;:0,&quot;colorType&quot;:2,&quot;pos&quot;:0.4300000071525574,&quot;rgb&quot;:&quot;#65b4d5&quot;,&quot;transparency&quot;:0.8399999737739563},{&quot;brightness&quot;:0,&quot;colorType&quot;:2,&quot;pos&quot;:0,&quot;rgb&quot;:&quot;#65b4d5&quot;,&quot;transparency&quot;:0.699999988079071},{&quot;brightness&quot;:0,&quot;colorType&quot;:2,&quot;pos&quot;:1,&quot;rgb&quot;:&quot;#65b4d5&quot;,&quot;transparency&quot;:1}],&quot;type&quot;:3},&quot;glow&quot;:{&quot;colorType&quot;:0},&quot;line&quot;:{&quot;solidLine&quot;:{&quot;brightness&quot;:0,&quot;colorType&quot;:1,&quot;foreColorIndex&quot;:5,&quot;transparency&quot;:0.400000005960464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6"/>
  <p:tag name="KSO_WM_UNIT_LINE_FILL_TYPE" val="2"/>
  <p:tag name="KSO_WM_UNIT_USESOURCEFORMAT_APPLY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6"/>
  <p:tag name="KSO_WM_UNIT_ID" val="diagram20234828_1*l_h_i*1_2_6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12.6576377952756,&quot;left&quot;:59.83779527559055,&quot;top&quot;:104.14236220472446,&quot;width&quot;:473.21220472440945}"/>
  <p:tag name="KSO_WM_DIAGRAM_COLOR_MATCH_VALUE" val="{&quot;shape&quot;:{&quot;fill&quot;:{&quot;gradient&quot;:[{&quot;brightness&quot;:0,&quot;colorType&quot;:2,&quot;pos&quot;:0.4300000071525574,&quot;rgb&quot;:&quot;#65b4d5&quot;,&quot;transparency&quot;:0.8399999737739563},{&quot;brightness&quot;:0,&quot;colorType&quot;:2,&quot;pos&quot;:0,&quot;rgb&quot;:&quot;#65b4d5&quot;,&quot;transparency&quot;:0.699999988079071},{&quot;brightness&quot;:0,&quot;colorType&quot;:2,&quot;pos&quot;:1,&quot;rgb&quot;:&quot;#65b4d5&quot;,&quot;transparency&quot;:1}],&quot;type&quot;:3},&quot;glow&quot;:{&quot;colorType&quot;:0},&quot;line&quot;:{&quot;solidLine&quot;:{&quot;brightness&quot;:0,&quot;colorType&quot;:1,&quot;foreColorIndex&quot;:5,&quot;transparency&quot;:0.400000005960464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6"/>
  <p:tag name="KSO_WM_UNIT_LINE_FILL_TYPE" val="2"/>
  <p:tag name="KSO_WM_UNIT_USESOURCEFORMAT_APPLY" val="1"/>
</p:tagLst>
</file>

<file path=ppt/tags/tag212.xml><?xml version="1.0" encoding="utf-8"?>
<p:tagLst xmlns:p="http://schemas.openxmlformats.org/presentationml/2006/main">
  <p:tag name="KSO_WM_SLIDE_ID" val="custom20234829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4829"/>
  <p:tag name="KSO_WM_SLIDE_TYPE" val="text"/>
  <p:tag name="KSO_WM_SLIDE_SUBTYPE" val="picTxt"/>
  <p:tag name="KSO_WM_SLIDE_SIZE" val="399.326*371.358"/>
  <p:tag name="KSO_WM_SLIDE_POSITION" val="68.75*118.742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40493050_1*i*1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40493050_1*i*2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40493050_1*i*3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custom40493050_1*i*4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40493050_1*a*1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VALUE" val="30"/>
  <p:tag name="KSO_WM_DIAGRAM_GROUP_CODE" val="l1-1"/>
  <p:tag name="KSO_WM_UNIT_PRESET_TEXT" val="添加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custom40493050_1*i*5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6"/>
  <p:tag name="KSO_WM_UNIT_ID" val="custom40493050_1*i*6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7"/>
  <p:tag name="KSO_WM_UNIT_ID" val="custom40493050_1*i*7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8"/>
  <p:tag name="KSO_WM_UNIT_ID" val="custom40493050_1*i*8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9"/>
  <p:tag name="KSO_WM_UNIT_ID" val="custom40493050_1*i*9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0"/>
  <p:tag name="KSO_WM_UNIT_ID" val="custom40493050_1*i*10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1"/>
  <p:tag name="KSO_WM_UNIT_ID" val="custom40493050_1*i*11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2"/>
  <p:tag name="KSO_WM_UNIT_ID" val="custom40493050_1*i*12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3"/>
  <p:tag name="KSO_WM_UNIT_ID" val="custom40493050_1*i*13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4"/>
  <p:tag name="KSO_WM_UNIT_ID" val="custom40493050_1*i*14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5"/>
  <p:tag name="KSO_WM_UNIT_ID" val="custom40493050_1*i*15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6"/>
  <p:tag name="KSO_WM_UNIT_ID" val="custom40493050_1*i*16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7"/>
  <p:tag name="KSO_WM_UNIT_ID" val="custom40493050_1*i*17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USESOURCEFORMAT_APPLY" val="1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8"/>
  <p:tag name="KSO_WM_UNIT_ID" val="custom40493050_1*i*18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32.xml><?xml version="1.0" encoding="utf-8"?>
<p:tagLst xmlns:p="http://schemas.openxmlformats.org/presentationml/2006/main">
  <p:tag name="KSO_WM_UNIT_PICTURE_SUBTYPE" val="b"/>
  <p:tag name="KSO_WM_UNIT_VALUE" val="911*7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40493050_1*d*1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1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9"/>
  <p:tag name="KSO_WM_UNIT_ID" val="custom40493050_1*i*19"/>
  <p:tag name="KSO_WM_TEMPLATE_CATEGORY" val="custom"/>
  <p:tag name="KSO_WM_TEMPLATE_INDEX" val="40493050"/>
  <p:tag name="KSO_WM_UNIT_LAYERLEVEL" val="1"/>
  <p:tag name="KSO_WM_TAG_VERSION" val="3.0"/>
  <p:tag name="KSO_WM_BEAUTIFY_FLAG" val="#wm#"/>
  <p:tag name="KSO_WM_UNIT_USESOURCEFORMAT_APPLY" val="1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40493046_2*l_h_f*1_1_1"/>
  <p:tag name="KSO_WM_TEMPLATE_CATEGORY" val="diagram"/>
  <p:tag name="KSO_WM_TEMPLATE_INDEX" val="4049304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1_1"/>
  <p:tag name="KSO_WM_UNIT_TEXT_FILL_FORE_SCHEMECOLOR_INDEX" val="1"/>
  <p:tag name="KSO_WM_UNIT_TEXT_FILL_TYPE" val="1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"/>
  <p:tag name="KSO_WM_UNIT_TEXT_TYPE" val="1"/>
  <p:tag name="KSO_WM_DIAGRAM_VIRTUALLY_FRAME" val="{&quot;height&quot;:286.03582677165355,&quot;left&quot;:115.05999999999999,&quot;top&quot;:154.06417322834645,&quot;width&quot;:498.8766929133857}"/>
  <p:tag name="KSO_WM_DIAGRAM_MAX_ITEMCNT" val="3"/>
  <p:tag name="KSO_WM_DIAGRAM_MIN_ITEMCNT" val="1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40493046_2*l_h_f*1_2_1"/>
  <p:tag name="KSO_WM_TEMPLATE_CATEGORY" val="diagram"/>
  <p:tag name="KSO_WM_TEMPLATE_INDEX" val="4049304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2_1"/>
  <p:tag name="KSO_WM_UNIT_TEXT_FILL_FORE_SCHEMECOLOR_INDEX" val="1"/>
  <p:tag name="KSO_WM_UNIT_TEXT_FILL_TYPE" val="1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"/>
  <p:tag name="KSO_WM_UNIT_TEXT_TYPE" val="1"/>
  <p:tag name="KSO_WM_DIAGRAM_VIRTUALLY_FRAME" val="{&quot;height&quot;:286.03582677165355,&quot;left&quot;:115.05999999999999,&quot;top&quot;:154.06417322834645,&quot;width&quot;:498.8766929133857}"/>
  <p:tag name="KSO_WM_DIAGRAM_MAX_ITEMCNT" val="3"/>
  <p:tag name="KSO_WM_DIAGRAM_MIN_ITEMCNT" val="1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236.xml><?xml version="1.0" encoding="utf-8"?>
<p:tagLst xmlns:p="http://schemas.openxmlformats.org/presentationml/2006/main">
  <p:tag name="KSO_WM_SLIDE_ID" val="custom40493050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custom"/>
  <p:tag name="KSO_WM_TEMPLATE_INDEX" val="40493050"/>
  <p:tag name="KSO_WM_SLIDE_TYPE" val="text"/>
  <p:tag name="KSO_WM_SLIDE_SUBTYPE" val="picTxt"/>
  <p:tag name="KSO_WM_SLIDE_SIZE" val="471.55*231.05"/>
  <p:tag name="KSO_WM_SLIDE_POSITION" val="158.15*209.05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40492965_1*a*1"/>
  <p:tag name="KSO_WM_TEMPLATE_CATEGORY" val="custom"/>
  <p:tag name="KSO_WM_TEMPLATE_INDEX" val="40492965"/>
  <p:tag name="KSO_WM_UNIT_LAYERLEVEL" val="1"/>
  <p:tag name="KSO_WM_TAG_VERSION" val="3.0"/>
  <p:tag name="KSO_WM_BEAUTIFY_FLAG" val="#wm#"/>
  <p:tag name="KSO_WM_UNIT_VALUE" val="30"/>
  <p:tag name="KSO_WM_UNIT_PRESET_TEXT" val="单击此处添加标题"/>
  <p:tag name="KSO_WM_UNIT_TEXT_TYPE" val="1"/>
</p:tagLst>
</file>

<file path=ppt/tags/tag244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40492965_1*f*1"/>
  <p:tag name="KSO_WM_TEMPLATE_CATEGORY" val="custom"/>
  <p:tag name="KSO_WM_TEMPLATE_INDEX" val="40492965"/>
  <p:tag name="KSO_WM_UNIT_LAYERLEVEL" val="1"/>
  <p:tag name="KSO_WM_TAG_VERSION" val="3.0"/>
  <p:tag name="KSO_WM_BEAUTIFY_FLAG" val="#wm#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"/>
  <p:tag name="KSO_WM_UNIT_TEXT_TYPE" val="1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40492965_1*i*1"/>
  <p:tag name="KSO_WM_TEMPLATE_CATEGORY" val="custom"/>
  <p:tag name="KSO_WM_TEMPLATE_INDEX" val="40492965"/>
  <p:tag name="KSO_WM_UNIT_LAYERLEVEL" val="1"/>
  <p:tag name="KSO_WM_TAG_VERSION" val="3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40492965_1*i*2"/>
  <p:tag name="KSO_WM_TEMPLATE_CATEGORY" val="custom"/>
  <p:tag name="KSO_WM_TEMPLATE_INDEX" val="40492965"/>
  <p:tag name="KSO_WM_UNIT_LAYERLEVEL" val="1"/>
  <p:tag name="KSO_WM_TAG_VERSION" val="3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40492965_1*i*3"/>
  <p:tag name="KSO_WM_TEMPLATE_CATEGORY" val="custom"/>
  <p:tag name="KSO_WM_TEMPLATE_INDEX" val="40492965"/>
  <p:tag name="KSO_WM_UNIT_LAYERLEVEL" val="1"/>
  <p:tag name="KSO_WM_TAG_VERSION" val="3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40492965_1*i*4"/>
  <p:tag name="KSO_WM_TEMPLATE_CATEGORY" val="custom"/>
  <p:tag name="KSO_WM_TEMPLATE_INDEX" val="40492965"/>
  <p:tag name="KSO_WM_UNIT_LAYERLEVEL" val="1"/>
  <p:tag name="KSO_WM_TAG_VERSION" val="3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40492965_1*i*5"/>
  <p:tag name="KSO_WM_TEMPLATE_CATEGORY" val="custom"/>
  <p:tag name="KSO_WM_TEMPLATE_INDEX" val="40492965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40492965_1*i*6"/>
  <p:tag name="KSO_WM_TEMPLATE_CATEGORY" val="custom"/>
  <p:tag name="KSO_WM_TEMPLATE_INDEX" val="40492965"/>
  <p:tag name="KSO_WM_UNIT_LAYERLEVEL" val="1"/>
  <p:tag name="KSO_WM_TAG_VERSION" val="3.0"/>
  <p:tag name="KSO_WM_BEAUTIFY_FLAG" val="#wm#"/>
</p:tagLst>
</file>

<file path=ppt/tags/tag251.xml><?xml version="1.0" encoding="utf-8"?>
<p:tagLst xmlns:p="http://schemas.openxmlformats.org/presentationml/2006/main">
  <p:tag name="KSO_WM_SLIDE_ID" val="custom40492965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40492965"/>
  <p:tag name="KSO_WM_SLIDE_TYPE" val="text"/>
  <p:tag name="KSO_WM_SLIDE_SUBTYPE" val="picTxt"/>
  <p:tag name="KSO_WM_SLIDE_SIZE" val="959*539"/>
  <p:tag name="KSO_WM_SLIDE_POSITION" val="0*0"/>
  <p:tag name="KSO_WM_SLIDE_LAYOUT" val="a_f"/>
  <p:tag name="KSO_WM_SLIDE_LAYOUT_CNT" val="1_1"/>
  <p:tag name="KSO_WM_SPECIAL_SOURCE" val="bdnull"/>
  <p:tag name="RESOURCE_RECORD_KEY" val="{&quot;19&quot;:[20342018],&quot;65&quot;:[3]}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5.xml><?xml version="1.0" encoding="utf-8"?>
<p:tagLst xmlns:p="http://schemas.openxmlformats.org/presentationml/2006/main">
  <p:tag name="commondata" val="eyJoZGlkIjoiYTNkYTQwNDFlZmMyNzIzN2Q4ZWExYmI2MWYzYTE2Y2IifQ==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fa8a54e7adee0739134972e8815c9d0ad378299"/>
  <p:tag name="KSO_WM_NEWLAYOUT_ID" val="82"/>
</p:tagLst>
</file>

<file path=ppt/tags/tag58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61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64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母版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3"/>
</p:tagLst>
</file>

<file path=ppt/tags/tag83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7"/>
</p:tagLst>
</file>

<file path=ppt/tags/tag84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"/>
</p:tagLst>
</file>

<file path=ppt/tags/tag8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8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简约风线框职场办公">
  <a:themeElements>
    <a:clrScheme name="简约线条">
      <a:dk1>
        <a:srgbClr val="000000"/>
      </a:dk1>
      <a:lt1>
        <a:srgbClr val="FFFFFF"/>
      </a:lt1>
      <a:dk2>
        <a:srgbClr val="0A0A0A"/>
      </a:dk2>
      <a:lt2>
        <a:srgbClr val="F8F8F8"/>
      </a:lt2>
      <a:accent1>
        <a:srgbClr val="768CA4"/>
      </a:accent1>
      <a:accent2>
        <a:srgbClr val="7E809C"/>
      </a:accent2>
      <a:accent3>
        <a:srgbClr val="918199"/>
      </a:accent3>
      <a:accent4>
        <a:srgbClr val="9A9180"/>
      </a:accent4>
      <a:accent5>
        <a:srgbClr val="A68E74"/>
      </a:accent5>
      <a:accent6>
        <a:srgbClr val="A5A377"/>
      </a:accent6>
      <a:hlink>
        <a:srgbClr val="5F5F5F"/>
      </a:hlink>
      <a:folHlink>
        <a:srgbClr val="919191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933</Words>
  <Application>WPS 演示</Application>
  <PresentationFormat>宽屏</PresentationFormat>
  <Paragraphs>67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方正姚体</vt:lpstr>
      <vt:lpstr>MiSans Normal</vt:lpstr>
      <vt:lpstr>微软雅黑</vt:lpstr>
      <vt:lpstr>Arial Unicode MS</vt:lpstr>
      <vt:lpstr>Calibri</vt:lpstr>
      <vt:lpstr>WPS</vt:lpstr>
      <vt:lpstr>简约风线框职场办公</vt:lpstr>
      <vt:lpstr>我们眼中的王静仁老师</vt:lpstr>
      <vt:lpstr>目录</vt:lpstr>
      <vt:lpstr>一、生物老师的基本简历</vt:lpstr>
      <vt:lpstr>“王静仁，男，生物教师”</vt:lpstr>
      <vt:lpstr>二、幽默风趣的上课风格</vt:lpstr>
      <vt:lpstr>切入生活的课堂</vt:lpstr>
      <vt:lpstr>富有激情的课堂</vt:lpstr>
      <vt:lpstr>三、一丝不苟的教学态度</vt:lpstr>
      <vt:lpstr>“对事严、对人宽”</vt:lpstr>
      <vt:lpstr> 总结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AAA陈彦羽</cp:lastModifiedBy>
  <cp:revision>166</cp:revision>
  <dcterms:created xsi:type="dcterms:W3CDTF">2025-12-14T09:06:00Z</dcterms:created>
  <dcterms:modified xsi:type="dcterms:W3CDTF">2025-12-20T06:46:52Z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648EB00FFA2049DD95A021DEB5255576_13</vt:lpwstr>
  </property>
</Properties>
</file>